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70" r:id="rId8"/>
    <p:sldId id="269" r:id="rId9"/>
    <p:sldId id="266" r:id="rId10"/>
    <p:sldId id="264" r:id="rId11"/>
    <p:sldId id="267" r:id="rId12"/>
    <p:sldId id="272" r:id="rId13"/>
    <p:sldId id="275" r:id="rId14"/>
    <p:sldId id="273" r:id="rId15"/>
    <p:sldId id="276" r:id="rId16"/>
    <p:sldId id="274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6" r:id="rId28"/>
    <p:sldId id="288" r:id="rId29"/>
    <p:sldId id="290" r:id="rId30"/>
    <p:sldId id="289" r:id="rId31"/>
    <p:sldId id="268" r:id="rId32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7E5"/>
    <a:srgbClr val="EFF0F3"/>
    <a:srgbClr val="B7BECA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ko-KR" sz="6000" b="0" strike="noStrike" spc="-1">
                <a:solidFill>
                  <a:srgbClr val="000000"/>
                </a:solidFill>
                <a:latin typeface="맑은 고딕"/>
              </a:rPr>
              <a:t>마스터 제목 스타일 편집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3A96532-A601-48FF-9C4B-0AB5E6689615}" type="datetime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4/23/2019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DC6C0F7-9F7F-4171-B732-E6112C59B94F}" type="slidenum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remix3d.com/details/G009SX7VH50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remix3d.com/details/G009SX7VH50C" TargetMode="External"/><Relationship Id="rId7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hyperlink" Target="https://www.remix3d.com/details/G009SX7VH50C" TargetMode="Externa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raytracing/Ray%20Tracing_%20The%20Next%20Week.pdf" TargetMode="External"/><Relationship Id="rId2" Type="http://schemas.openxmlformats.org/officeDocument/2006/relationships/hyperlink" Target="http://www.realtimerendering.com/raytracing/Ray%20Tracing%20in%20a%20Weekend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T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TX" TargetMode="External"/><Relationship Id="rId2" Type="http://schemas.openxmlformats.org/officeDocument/2006/relationships/hyperlink" Target="https://www.youtube.com/watch?v=frLwRLS_ZR0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7VH50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TX" TargetMode="External"/><Relationship Id="rId2" Type="http://schemas.openxmlformats.org/officeDocument/2006/relationships/hyperlink" Target="https://en.wikipedia.org/wiki/Netpbm_forma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712967" y="3343680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ko-KR" sz="54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Ray</a:t>
            </a:r>
            <a:r>
              <a:rPr lang="ko-KR" sz="54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 </a:t>
            </a:r>
            <a:r>
              <a:rPr lang="ko-KR" sz="54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Tracing</a:t>
            </a:r>
            <a:r>
              <a:rPr 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: </a:t>
            </a:r>
            <a:r>
              <a:rPr lang="ko-KR" sz="4800" b="0" strike="noStrike" spc="-1" dirty="0" err="1">
                <a:solidFill>
                  <a:srgbClr val="000000"/>
                </a:solidFill>
                <a:latin typeface="나눔스퀘어"/>
                <a:ea typeface="나눔스퀘어"/>
              </a:rPr>
              <a:t>In</a:t>
            </a:r>
            <a:r>
              <a:rPr lang="ko-KR" sz="4800" b="0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lang="ko-KR" sz="4800" b="0" strike="noStrike" spc="-1" dirty="0" err="1">
                <a:solidFill>
                  <a:srgbClr val="000000"/>
                </a:solidFill>
                <a:latin typeface="나눔스퀘어"/>
                <a:ea typeface="나눔스퀘어"/>
              </a:rPr>
              <a:t>A</a:t>
            </a:r>
            <a:r>
              <a:rPr lang="ko-KR" sz="4800" b="0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lang="ko-KR" sz="4800" b="0" strike="noStrike" spc="-1" dirty="0" err="1">
                <a:solidFill>
                  <a:srgbClr val="000000"/>
                </a:solidFill>
                <a:latin typeface="나눔스퀘어"/>
                <a:ea typeface="나눔스퀘어"/>
              </a:rPr>
              <a:t>Weekend</a:t>
            </a:r>
            <a:r>
              <a:rPr lang="en-US" altLang="ko-KR" sz="4800" spc="-1" dirty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2400" spc="-1" dirty="0">
                <a:solidFill>
                  <a:srgbClr val="000000"/>
                </a:solidFill>
                <a:latin typeface="나눔스퀘어"/>
                <a:ea typeface="나눔스퀘어"/>
              </a:rPr>
              <a:t>(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with a 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Python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나눔스퀘어"/>
                <a:ea typeface="나눔스퀘어"/>
              </a:rPr>
              <a:t>)</a:t>
            </a:r>
            <a:endParaRPr lang="ko-KR" sz="4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715847" y="4581876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2E75B6"/>
                </a:solidFill>
                <a:latin typeface="나눔스퀘어"/>
                <a:ea typeface="나눔스퀘어"/>
              </a:rPr>
              <a:t>16 신지홍 </a:t>
            </a:r>
            <a:r>
              <a:rPr lang="en-US" sz="2400" b="0" strike="noStrike" spc="-1" dirty="0" err="1">
                <a:solidFill>
                  <a:srgbClr val="2E75B6"/>
                </a:solidFill>
                <a:latin typeface="나눔스퀘어"/>
                <a:ea typeface="나눔스퀘어"/>
              </a:rPr>
              <a:t>정보컴퓨터공학부</a:t>
            </a:r>
            <a:endParaRPr lang="en-US" sz="2400" b="0" strike="noStrike" spc="-1" dirty="0">
              <a:latin typeface="굴림"/>
            </a:endParaRPr>
          </a:p>
        </p:txBody>
      </p:sp>
      <p:sp>
        <p:nvSpPr>
          <p:cNvPr id="43" name="Line 3"/>
          <p:cNvSpPr/>
          <p:nvPr/>
        </p:nvSpPr>
        <p:spPr>
          <a:xfrm>
            <a:off x="712967" y="4433400"/>
            <a:ext cx="1005840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284119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Hello</a:t>
            </a:r>
            <a:r>
              <a:rPr lang="ko-KR" altLang="en-US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world!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11D88860-F009-4529-94A4-7A1605B85584}"/>
              </a:ext>
            </a:extLst>
          </p:cNvPr>
          <p:cNvSpPr/>
          <p:nvPr/>
        </p:nvSpPr>
        <p:spPr>
          <a:xfrm>
            <a:off x="1412653" y="2049093"/>
            <a:ext cx="287044" cy="31245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왼쪽 중괄호 107">
            <a:extLst>
              <a:ext uri="{FF2B5EF4-FFF2-40B4-BE49-F238E27FC236}">
                <a16:creationId xmlns:a16="http://schemas.microsoft.com/office/drawing/2014/main" id="{640301C1-17E1-427A-BD9B-83AE58C57E15}"/>
              </a:ext>
            </a:extLst>
          </p:cNvPr>
          <p:cNvSpPr/>
          <p:nvPr/>
        </p:nvSpPr>
        <p:spPr>
          <a:xfrm rot="5400000">
            <a:off x="4160084" y="-737935"/>
            <a:ext cx="254891" cy="487974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Shape 2">
            <a:extLst>
              <a:ext uri="{FF2B5EF4-FFF2-40B4-BE49-F238E27FC236}">
                <a16:creationId xmlns:a16="http://schemas.microsoft.com/office/drawing/2014/main" id="{4A9914BC-5A91-4E37-89A7-93FD85EADECB}"/>
              </a:ext>
            </a:extLst>
          </p:cNvPr>
          <p:cNvSpPr txBox="1"/>
          <p:nvPr/>
        </p:nvSpPr>
        <p:spPr>
          <a:xfrm>
            <a:off x="421604" y="3128601"/>
            <a:ext cx="1062167" cy="6840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height</a:t>
            </a:r>
            <a:endParaRPr lang="ko-KR" sz="220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F138F2C8-C3BA-47FB-805D-F395AD655694}"/>
              </a:ext>
            </a:extLst>
          </p:cNvPr>
          <p:cNvSpPr txBox="1"/>
          <p:nvPr/>
        </p:nvSpPr>
        <p:spPr>
          <a:xfrm>
            <a:off x="3839532" y="970740"/>
            <a:ext cx="1022087" cy="621047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</a:t>
            </a:r>
            <a:endParaRPr lang="ko-KR" sz="220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Shape 2">
            <a:extLst>
              <a:ext uri="{FF2B5EF4-FFF2-40B4-BE49-F238E27FC236}">
                <a16:creationId xmlns:a16="http://schemas.microsoft.com/office/drawing/2014/main" id="{F9032CEA-35E9-4F87-84A2-2F5CC13392F4}"/>
              </a:ext>
            </a:extLst>
          </p:cNvPr>
          <p:cNvSpPr txBox="1"/>
          <p:nvPr/>
        </p:nvSpPr>
        <p:spPr>
          <a:xfrm>
            <a:off x="7190621" y="1620371"/>
            <a:ext cx="4064369" cy="361725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File </a:t>
            </a:r>
            <a:r>
              <a:rPr lang="en-US" altLang="ko-KR" sz="2200" b="1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open</a:t>
            </a:r>
          </a:p>
          <a:p>
            <a:pPr>
              <a:lnSpc>
                <a:spcPct val="90000"/>
              </a:lnSpc>
            </a:pPr>
            <a:r>
              <a:rPr lang="en-US" altLang="ko-KR" sz="2200" b="1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Write</a:t>
            </a:r>
            <a: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“P3\n20 10\n255\n”</a:t>
            </a:r>
          </a:p>
          <a:p>
            <a:pPr>
              <a:lnSpc>
                <a:spcPct val="90000"/>
              </a:lnSpc>
            </a:pPr>
            <a:r>
              <a:rPr lang="en-US" altLang="ko-KR" sz="2200" b="1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  <a:r>
              <a:rPr lang="en-US" altLang="ko-KR" sz="22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</a:t>
            </a:r>
            <a:r>
              <a:rPr lang="en-US" altLang="ko-KR" sz="2200" spc="-1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i</a:t>
            </a:r>
            <a:r>
              <a:rPr lang="en-US" altLang="ko-KR" sz="22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= 0; width</a:t>
            </a:r>
          </a:p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 </a:t>
            </a:r>
            <a:r>
              <a:rPr lang="en-US" altLang="ko-KR" sz="2200" b="1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  <a: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j = 0; </a:t>
            </a:r>
            <a:r>
              <a:rPr lang="en-US" altLang="ko-KR" sz="22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height</a:t>
            </a:r>
            <a:endParaRPr lang="en-US" altLang="ko-KR" sz="2200" strike="noStrike" spc="-1" dirty="0">
              <a:solidFill>
                <a:srgbClr val="000000"/>
              </a:solidFill>
              <a:latin typeface="Consolas" panose="020B0609020204030204" pitchFamily="49" charset="0"/>
              <a:ea typeface="나눔스퀘어 Bold" panose="020B0600000101010101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2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   R = </a:t>
            </a:r>
            <a:r>
              <a:rPr lang="en-US" altLang="ko-KR" sz="2200" spc="-1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i</a:t>
            </a:r>
            <a:r>
              <a:rPr lang="en-US" altLang="ko-KR" sz="22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* 255 / width</a:t>
            </a:r>
          </a:p>
          <a:p>
            <a:pPr>
              <a:lnSpc>
                <a:spcPct val="90000"/>
              </a:lnSpc>
            </a:pPr>
            <a:r>
              <a:rPr lang="en-US" altLang="ko-KR" sz="22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   G = j * 255 / height</a:t>
            </a:r>
          </a:p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   B = 0.2 * 255</a:t>
            </a:r>
          </a:p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   </a:t>
            </a:r>
            <a:r>
              <a:rPr lang="en-US" altLang="ko-KR" sz="2200" b="1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Write</a:t>
            </a:r>
            <a: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R G B</a:t>
            </a:r>
            <a:b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</a:br>
            <a: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 end of </a:t>
            </a:r>
            <a:r>
              <a:rPr lang="en-US" altLang="ko-KR" sz="2200" b="1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  <a:b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</a:br>
            <a:r>
              <a:rPr lang="en-US" altLang="ko-KR" sz="22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end of </a:t>
            </a:r>
            <a:r>
              <a:rPr lang="en-US" altLang="ko-KR" sz="2200" b="1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</a:p>
          <a:p>
            <a:pPr>
              <a:lnSpc>
                <a:spcPct val="90000"/>
              </a:lnSpc>
            </a:pPr>
            <a:r>
              <a:rPr lang="en-US" altLang="ko-KR" sz="22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File </a:t>
            </a:r>
            <a:r>
              <a:rPr lang="en-US" altLang="ko-KR" sz="2200" b="1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Close</a:t>
            </a:r>
            <a:endParaRPr lang="ko-KR" sz="2200" b="1" strike="noStrike" spc="-1" dirty="0">
              <a:solidFill>
                <a:srgbClr val="000000"/>
              </a:solidFill>
              <a:latin typeface="Consolas" panose="020B0609020204030204" pitchFamily="49" charset="0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D75AC8-35AC-4AE4-9FBA-7C5D6A42BBFA}"/>
              </a:ext>
            </a:extLst>
          </p:cNvPr>
          <p:cNvGrpSpPr/>
          <p:nvPr/>
        </p:nvGrpSpPr>
        <p:grpSpPr>
          <a:xfrm>
            <a:off x="1847655" y="2049093"/>
            <a:ext cx="4879749" cy="3124554"/>
            <a:chOff x="2766873" y="2204267"/>
            <a:chExt cx="6658253" cy="312455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107E913-D0F5-47F1-B7E8-913C83966619}"/>
                </a:ext>
              </a:extLst>
            </p:cNvPr>
            <p:cNvSpPr/>
            <p:nvPr/>
          </p:nvSpPr>
          <p:spPr>
            <a:xfrm>
              <a:off x="2766873" y="506915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829AFBE-D574-427C-9919-50D888967638}"/>
                </a:ext>
              </a:extLst>
            </p:cNvPr>
            <p:cNvSpPr/>
            <p:nvPr/>
          </p:nvSpPr>
          <p:spPr>
            <a:xfrm>
              <a:off x="2766873" y="480947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9E87AD4-71FC-45C6-AE25-3D39DC4FF567}"/>
                </a:ext>
              </a:extLst>
            </p:cNvPr>
            <p:cNvSpPr/>
            <p:nvPr/>
          </p:nvSpPr>
          <p:spPr>
            <a:xfrm>
              <a:off x="2766873" y="454980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F51CD8-8AA4-4942-A7D7-60F0152D4E58}"/>
                </a:ext>
              </a:extLst>
            </p:cNvPr>
            <p:cNvSpPr/>
            <p:nvPr/>
          </p:nvSpPr>
          <p:spPr>
            <a:xfrm>
              <a:off x="2766873" y="4290137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717B2C3-B949-481C-8025-5756F30787D7}"/>
                </a:ext>
              </a:extLst>
            </p:cNvPr>
            <p:cNvSpPr/>
            <p:nvPr/>
          </p:nvSpPr>
          <p:spPr>
            <a:xfrm>
              <a:off x="2766873" y="4030466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A694204-D872-4024-872A-D490F2E7D7C3}"/>
                </a:ext>
              </a:extLst>
            </p:cNvPr>
            <p:cNvSpPr/>
            <p:nvPr/>
          </p:nvSpPr>
          <p:spPr>
            <a:xfrm>
              <a:off x="2766873" y="376867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73EDB61-9346-4ED4-B3BD-8B4A5FA0AF8D}"/>
                </a:ext>
              </a:extLst>
            </p:cNvPr>
            <p:cNvSpPr/>
            <p:nvPr/>
          </p:nvSpPr>
          <p:spPr>
            <a:xfrm>
              <a:off x="2766873" y="350899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80A5C39-7705-4E42-B887-7F2D8641DB25}"/>
                </a:ext>
              </a:extLst>
            </p:cNvPr>
            <p:cNvSpPr/>
            <p:nvPr/>
          </p:nvSpPr>
          <p:spPr>
            <a:xfrm>
              <a:off x="2766873" y="3248265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FD4280-8162-4266-8F53-C5BA2C52D9CB}"/>
                </a:ext>
              </a:extLst>
            </p:cNvPr>
            <p:cNvSpPr/>
            <p:nvPr/>
          </p:nvSpPr>
          <p:spPr>
            <a:xfrm>
              <a:off x="2766873" y="298646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55648F2-8D8C-4097-B9FB-4D31AC08A96C}"/>
                </a:ext>
              </a:extLst>
            </p:cNvPr>
            <p:cNvSpPr/>
            <p:nvPr/>
          </p:nvSpPr>
          <p:spPr>
            <a:xfrm>
              <a:off x="2766873" y="272679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44314F5-42CC-475C-B438-D29CB586BE68}"/>
                </a:ext>
              </a:extLst>
            </p:cNvPr>
            <p:cNvSpPr/>
            <p:nvPr/>
          </p:nvSpPr>
          <p:spPr>
            <a:xfrm>
              <a:off x="2766873" y="2466064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112B23F-90AB-4426-A5DC-E9F9262DA4CC}"/>
                </a:ext>
              </a:extLst>
            </p:cNvPr>
            <p:cNvSpPr/>
            <p:nvPr/>
          </p:nvSpPr>
          <p:spPr>
            <a:xfrm>
              <a:off x="2766873" y="220426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416C05F-B68B-41CD-93CA-1224B89AD7FC}"/>
                </a:ext>
              </a:extLst>
            </p:cNvPr>
            <p:cNvSpPr/>
            <p:nvPr/>
          </p:nvSpPr>
          <p:spPr>
            <a:xfrm>
              <a:off x="276687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8F089F6-FB1C-40F9-8EC1-4C7FC5FF08C0}"/>
                </a:ext>
              </a:extLst>
            </p:cNvPr>
            <p:cNvSpPr/>
            <p:nvPr/>
          </p:nvSpPr>
          <p:spPr>
            <a:xfrm>
              <a:off x="305391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FF10A1E-2F1F-4330-ACBC-ADDE998D3BED}"/>
                </a:ext>
              </a:extLst>
            </p:cNvPr>
            <p:cNvSpPr/>
            <p:nvPr/>
          </p:nvSpPr>
          <p:spPr>
            <a:xfrm>
              <a:off x="334096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88B0A59-F5E3-40A0-8EC9-C12713C80497}"/>
                </a:ext>
              </a:extLst>
            </p:cNvPr>
            <p:cNvSpPr/>
            <p:nvPr/>
          </p:nvSpPr>
          <p:spPr>
            <a:xfrm>
              <a:off x="362800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683092C-9B49-4A03-9A49-934C6BA5F373}"/>
                </a:ext>
              </a:extLst>
            </p:cNvPr>
            <p:cNvSpPr/>
            <p:nvPr/>
          </p:nvSpPr>
          <p:spPr>
            <a:xfrm>
              <a:off x="391505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402A468-3E99-4664-850D-FA566639A084}"/>
                </a:ext>
              </a:extLst>
            </p:cNvPr>
            <p:cNvSpPr/>
            <p:nvPr/>
          </p:nvSpPr>
          <p:spPr>
            <a:xfrm>
              <a:off x="420209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7E0912A-D5C8-4FC7-85EA-050AB456AA0B}"/>
                </a:ext>
              </a:extLst>
            </p:cNvPr>
            <p:cNvSpPr/>
            <p:nvPr/>
          </p:nvSpPr>
          <p:spPr>
            <a:xfrm>
              <a:off x="448913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C19C89C-3667-4136-BA75-C9ADD0E360B6}"/>
                </a:ext>
              </a:extLst>
            </p:cNvPr>
            <p:cNvSpPr/>
            <p:nvPr/>
          </p:nvSpPr>
          <p:spPr>
            <a:xfrm>
              <a:off x="477618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4C7E03C-EC08-41D7-BE81-170CACF9FE5E}"/>
                </a:ext>
              </a:extLst>
            </p:cNvPr>
            <p:cNvSpPr/>
            <p:nvPr/>
          </p:nvSpPr>
          <p:spPr>
            <a:xfrm>
              <a:off x="506322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72373ED-0D50-43CD-B3B1-F54B525CF658}"/>
                </a:ext>
              </a:extLst>
            </p:cNvPr>
            <p:cNvSpPr/>
            <p:nvPr/>
          </p:nvSpPr>
          <p:spPr>
            <a:xfrm>
              <a:off x="535027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FB91A0-4401-4167-B5B6-FA1A30BC67C4}"/>
                </a:ext>
              </a:extLst>
            </p:cNvPr>
            <p:cNvSpPr/>
            <p:nvPr/>
          </p:nvSpPr>
          <p:spPr>
            <a:xfrm>
              <a:off x="563731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48C9EFA-D249-4CD9-8A1A-D31DF69D60F5}"/>
                </a:ext>
              </a:extLst>
            </p:cNvPr>
            <p:cNvSpPr/>
            <p:nvPr/>
          </p:nvSpPr>
          <p:spPr>
            <a:xfrm>
              <a:off x="592435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F8E5430-07E4-4821-AF9F-084F41A1BFEA}"/>
                </a:ext>
              </a:extLst>
            </p:cNvPr>
            <p:cNvSpPr/>
            <p:nvPr/>
          </p:nvSpPr>
          <p:spPr>
            <a:xfrm>
              <a:off x="621140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DA093E6-FA2B-4E65-8D5B-0E7E52C73269}"/>
                </a:ext>
              </a:extLst>
            </p:cNvPr>
            <p:cNvSpPr/>
            <p:nvPr/>
          </p:nvSpPr>
          <p:spPr>
            <a:xfrm>
              <a:off x="649844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2A82488-F079-497A-AB6C-98F11BDDC0A4}"/>
                </a:ext>
              </a:extLst>
            </p:cNvPr>
            <p:cNvSpPr/>
            <p:nvPr/>
          </p:nvSpPr>
          <p:spPr>
            <a:xfrm>
              <a:off x="678549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4A39AF2B-CB2C-4ED9-A81D-FDC7F99A2220}"/>
                </a:ext>
              </a:extLst>
            </p:cNvPr>
            <p:cNvSpPr/>
            <p:nvPr/>
          </p:nvSpPr>
          <p:spPr>
            <a:xfrm>
              <a:off x="707253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ACB9574-27DF-4C0A-8222-752478C6C917}"/>
                </a:ext>
              </a:extLst>
            </p:cNvPr>
            <p:cNvSpPr/>
            <p:nvPr/>
          </p:nvSpPr>
          <p:spPr>
            <a:xfrm>
              <a:off x="735957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B7DFCB0-D0BE-4661-9D25-E23FCBF09E1B}"/>
                </a:ext>
              </a:extLst>
            </p:cNvPr>
            <p:cNvSpPr/>
            <p:nvPr/>
          </p:nvSpPr>
          <p:spPr>
            <a:xfrm>
              <a:off x="764662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8AA2938-9AA0-4C25-BA44-2C7CA5761DBA}"/>
                </a:ext>
              </a:extLst>
            </p:cNvPr>
            <p:cNvSpPr/>
            <p:nvPr/>
          </p:nvSpPr>
          <p:spPr>
            <a:xfrm>
              <a:off x="793366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DB2340B-11F0-4A44-AA05-712F9EF11F0C}"/>
                </a:ext>
              </a:extLst>
            </p:cNvPr>
            <p:cNvSpPr/>
            <p:nvPr/>
          </p:nvSpPr>
          <p:spPr>
            <a:xfrm>
              <a:off x="822071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A9AC4DD-F7A3-406E-8F8C-3446FA824C27}"/>
                </a:ext>
              </a:extLst>
            </p:cNvPr>
            <p:cNvSpPr/>
            <p:nvPr/>
          </p:nvSpPr>
          <p:spPr>
            <a:xfrm>
              <a:off x="850775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392CE30-FCDB-4975-BF72-1432B0C7B9D0}"/>
                </a:ext>
              </a:extLst>
            </p:cNvPr>
            <p:cNvSpPr/>
            <p:nvPr/>
          </p:nvSpPr>
          <p:spPr>
            <a:xfrm>
              <a:off x="879479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07695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284119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Hello</a:t>
            </a:r>
            <a:r>
              <a:rPr lang="ko-KR" altLang="en-US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world!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A8ED7-2782-4607-845A-0B5A4D85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65" y="1282577"/>
            <a:ext cx="6439270" cy="42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5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2E77CB-648A-4B06-B364-116F6220093A}"/>
              </a:ext>
            </a:extLst>
          </p:cNvPr>
          <p:cNvCxnSpPr>
            <a:cxnSpLocks/>
          </p:cNvCxnSpPr>
          <p:nvPr/>
        </p:nvCxnSpPr>
        <p:spPr>
          <a:xfrm flipH="1">
            <a:off x="6085282" y="5257153"/>
            <a:ext cx="12342" cy="853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Shape 2"/>
          <p:cNvSpPr txBox="1"/>
          <p:nvPr/>
        </p:nvSpPr>
        <p:spPr>
          <a:xfrm>
            <a:off x="137177" y="93467"/>
            <a:ext cx="10058040" cy="698366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Sphere</a:t>
            </a:r>
            <a:r>
              <a:rPr lang="ko-KR" altLang="en-US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Ray-Tracing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D989AC-C6FB-4990-B6CB-6D2843986034}"/>
              </a:ext>
            </a:extLst>
          </p:cNvPr>
          <p:cNvCxnSpPr>
            <a:cxnSpLocks/>
          </p:cNvCxnSpPr>
          <p:nvPr/>
        </p:nvCxnSpPr>
        <p:spPr>
          <a:xfrm flipH="1" flipV="1">
            <a:off x="5678439" y="4818497"/>
            <a:ext cx="424333" cy="427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678A294-E127-429B-BE36-250C2401E6B6}"/>
              </a:ext>
            </a:extLst>
          </p:cNvPr>
          <p:cNvCxnSpPr>
            <a:cxnSpLocks/>
          </p:cNvCxnSpPr>
          <p:nvPr/>
        </p:nvCxnSpPr>
        <p:spPr>
          <a:xfrm>
            <a:off x="6096000" y="5255423"/>
            <a:ext cx="1849368" cy="26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852429-F199-48F8-8DFF-85C2F21D63C9}"/>
              </a:ext>
            </a:extLst>
          </p:cNvPr>
          <p:cNvSpPr txBox="1"/>
          <p:nvPr/>
        </p:nvSpPr>
        <p:spPr>
          <a:xfrm>
            <a:off x="7620038" y="5211041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endParaRPr lang="ko-KR" altLang="en-US" sz="2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29DDC1-14CE-4CBE-9FE5-C0B5FF934BFC}"/>
              </a:ext>
            </a:extLst>
          </p:cNvPr>
          <p:cNvSpPr txBox="1"/>
          <p:nvPr/>
        </p:nvSpPr>
        <p:spPr>
          <a:xfrm>
            <a:off x="5356866" y="4644680"/>
            <a:ext cx="529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endParaRPr lang="ko-KR" altLang="en-US" sz="2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B3E4B1-6520-413B-93CF-A4056F8AB12F}"/>
              </a:ext>
            </a:extLst>
          </p:cNvPr>
          <p:cNvSpPr txBox="1"/>
          <p:nvPr/>
        </p:nvSpPr>
        <p:spPr>
          <a:xfrm>
            <a:off x="5678439" y="5622411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z</a:t>
            </a:r>
            <a:endParaRPr lang="ko-KR" altLang="en-US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C38FC6-E28F-417E-9268-43925EBDCFD7}"/>
              </a:ext>
            </a:extLst>
          </p:cNvPr>
          <p:cNvSpPr/>
          <p:nvPr/>
        </p:nvSpPr>
        <p:spPr>
          <a:xfrm>
            <a:off x="6002543" y="5152150"/>
            <a:ext cx="196980" cy="196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586033"/>
                  </p:ext>
                </p:extLst>
              </p:nvPr>
            </p:nvGraphicFramePr>
            <p:xfrm>
              <a:off x="5239200" y="45885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9200" y="458854"/>
                <a:ext cx="1795816" cy="1795816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00914141-3204-40C7-B5F7-3DF8EAA2EC24}"/>
              </a:ext>
            </a:extLst>
          </p:cNvPr>
          <p:cNvSpPr/>
          <p:nvPr/>
        </p:nvSpPr>
        <p:spPr>
          <a:xfrm>
            <a:off x="3651628" y="1326221"/>
            <a:ext cx="123110" cy="123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Shape 2">
            <a:extLst>
              <a:ext uri="{FF2B5EF4-FFF2-40B4-BE49-F238E27FC236}">
                <a16:creationId xmlns:a16="http://schemas.microsoft.com/office/drawing/2014/main" id="{98835CE4-BC84-433B-8AA0-153D594447A2}"/>
              </a:ext>
            </a:extLst>
          </p:cNvPr>
          <p:cNvSpPr txBox="1"/>
          <p:nvPr/>
        </p:nvSpPr>
        <p:spPr>
          <a:xfrm>
            <a:off x="2783621" y="1015040"/>
            <a:ext cx="1428282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(-2, -1, -1)</a:t>
            </a:r>
            <a:endParaRPr lang="ko-KR" sz="1600" strike="noStrike" spc="-1" dirty="0">
              <a:solidFill>
                <a:srgbClr val="000000"/>
              </a:solidFill>
              <a:latin typeface="Consolas" panose="020B0609020204030204" pitchFamily="49" charset="0"/>
              <a:ea typeface="나눔스퀘어 Bold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1011E01-E7DD-4BA4-84D9-12BF62D00DD1}"/>
              </a:ext>
            </a:extLst>
          </p:cNvPr>
          <p:cNvCxnSpPr>
            <a:cxnSpLocks/>
          </p:cNvCxnSpPr>
          <p:nvPr/>
        </p:nvCxnSpPr>
        <p:spPr>
          <a:xfrm flipV="1">
            <a:off x="6094712" y="4067055"/>
            <a:ext cx="15908" cy="110030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6A8F8D-754C-483D-AF14-E57A0A704C29}"/>
              </a:ext>
            </a:extLst>
          </p:cNvPr>
          <p:cNvGrpSpPr/>
          <p:nvPr/>
        </p:nvGrpSpPr>
        <p:grpSpPr>
          <a:xfrm>
            <a:off x="3692346" y="1403019"/>
            <a:ext cx="4820640" cy="2262208"/>
            <a:chOff x="2766873" y="2204267"/>
            <a:chExt cx="6658253" cy="31245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8EA3C55-C54C-4164-A1C1-3773B1DBF3A8}"/>
                </a:ext>
              </a:extLst>
            </p:cNvPr>
            <p:cNvSpPr/>
            <p:nvPr/>
          </p:nvSpPr>
          <p:spPr>
            <a:xfrm>
              <a:off x="2766873" y="506915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697003-3681-48F8-B683-E2AE8EE1DA9F}"/>
                </a:ext>
              </a:extLst>
            </p:cNvPr>
            <p:cNvSpPr/>
            <p:nvPr/>
          </p:nvSpPr>
          <p:spPr>
            <a:xfrm>
              <a:off x="2766873" y="480947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C76DD15-E74A-4B7F-BF04-703273531477}"/>
                </a:ext>
              </a:extLst>
            </p:cNvPr>
            <p:cNvSpPr/>
            <p:nvPr/>
          </p:nvSpPr>
          <p:spPr>
            <a:xfrm>
              <a:off x="2766873" y="454980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F9D9377-D6EB-4258-BC6F-7EA59B39B07B}"/>
                </a:ext>
              </a:extLst>
            </p:cNvPr>
            <p:cNvSpPr/>
            <p:nvPr/>
          </p:nvSpPr>
          <p:spPr>
            <a:xfrm>
              <a:off x="2766873" y="4290137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509F810-EE5B-4771-B770-7220445D856A}"/>
                </a:ext>
              </a:extLst>
            </p:cNvPr>
            <p:cNvSpPr/>
            <p:nvPr/>
          </p:nvSpPr>
          <p:spPr>
            <a:xfrm>
              <a:off x="2766873" y="4030466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FCD32C0-ABE6-4E36-8E07-E2D4E90AC94C}"/>
                </a:ext>
              </a:extLst>
            </p:cNvPr>
            <p:cNvSpPr/>
            <p:nvPr/>
          </p:nvSpPr>
          <p:spPr>
            <a:xfrm>
              <a:off x="2766873" y="376867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458CCDE-A723-40A5-87BB-C4388C974949}"/>
                </a:ext>
              </a:extLst>
            </p:cNvPr>
            <p:cNvSpPr/>
            <p:nvPr/>
          </p:nvSpPr>
          <p:spPr>
            <a:xfrm>
              <a:off x="2766873" y="350899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208D803-03AD-4323-B604-E9C23FD9EF4C}"/>
                </a:ext>
              </a:extLst>
            </p:cNvPr>
            <p:cNvSpPr/>
            <p:nvPr/>
          </p:nvSpPr>
          <p:spPr>
            <a:xfrm>
              <a:off x="2766873" y="3248265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E49887-BA51-4C02-9961-4DC25CE9E5B9}"/>
                </a:ext>
              </a:extLst>
            </p:cNvPr>
            <p:cNvSpPr/>
            <p:nvPr/>
          </p:nvSpPr>
          <p:spPr>
            <a:xfrm>
              <a:off x="2766873" y="298646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A84CEB-C4AF-46BD-AB1E-5205630FBFA2}"/>
                </a:ext>
              </a:extLst>
            </p:cNvPr>
            <p:cNvSpPr/>
            <p:nvPr/>
          </p:nvSpPr>
          <p:spPr>
            <a:xfrm>
              <a:off x="2766873" y="272679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E888C08-8C89-43F4-9A83-4D5374D5D990}"/>
                </a:ext>
              </a:extLst>
            </p:cNvPr>
            <p:cNvSpPr/>
            <p:nvPr/>
          </p:nvSpPr>
          <p:spPr>
            <a:xfrm>
              <a:off x="2766873" y="2466064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49BCD99-1D58-4818-B271-F000EE224206}"/>
                </a:ext>
              </a:extLst>
            </p:cNvPr>
            <p:cNvSpPr/>
            <p:nvPr/>
          </p:nvSpPr>
          <p:spPr>
            <a:xfrm>
              <a:off x="2766873" y="220426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365F4ED-9A6C-4B89-ABF5-2E4683B2A4E3}"/>
                </a:ext>
              </a:extLst>
            </p:cNvPr>
            <p:cNvSpPr/>
            <p:nvPr/>
          </p:nvSpPr>
          <p:spPr>
            <a:xfrm>
              <a:off x="276687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FB9FA6-FAD9-4147-BD40-40449F753537}"/>
                </a:ext>
              </a:extLst>
            </p:cNvPr>
            <p:cNvSpPr/>
            <p:nvPr/>
          </p:nvSpPr>
          <p:spPr>
            <a:xfrm>
              <a:off x="305391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2F79C81-D276-4A05-850F-78BEF385B936}"/>
                </a:ext>
              </a:extLst>
            </p:cNvPr>
            <p:cNvSpPr/>
            <p:nvPr/>
          </p:nvSpPr>
          <p:spPr>
            <a:xfrm>
              <a:off x="334096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9EB62E6-00ED-4841-9103-0A030A66E027}"/>
                </a:ext>
              </a:extLst>
            </p:cNvPr>
            <p:cNvSpPr/>
            <p:nvPr/>
          </p:nvSpPr>
          <p:spPr>
            <a:xfrm>
              <a:off x="362800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8EAB776-15C9-428E-9DCD-138B65768754}"/>
                </a:ext>
              </a:extLst>
            </p:cNvPr>
            <p:cNvSpPr/>
            <p:nvPr/>
          </p:nvSpPr>
          <p:spPr>
            <a:xfrm>
              <a:off x="391505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7C8BCAB-0AFA-4917-B2FC-7BECD848D75E}"/>
                </a:ext>
              </a:extLst>
            </p:cNvPr>
            <p:cNvSpPr/>
            <p:nvPr/>
          </p:nvSpPr>
          <p:spPr>
            <a:xfrm>
              <a:off x="420209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F666C0-49E0-406C-B99D-59EBE583AA05}"/>
                </a:ext>
              </a:extLst>
            </p:cNvPr>
            <p:cNvSpPr/>
            <p:nvPr/>
          </p:nvSpPr>
          <p:spPr>
            <a:xfrm>
              <a:off x="448913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4E6E2E7-653C-4FB3-863F-57C312233C8D}"/>
                </a:ext>
              </a:extLst>
            </p:cNvPr>
            <p:cNvSpPr/>
            <p:nvPr/>
          </p:nvSpPr>
          <p:spPr>
            <a:xfrm>
              <a:off x="477618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B5769D5-952E-443B-AA4F-6ABFB17ACB7C}"/>
                </a:ext>
              </a:extLst>
            </p:cNvPr>
            <p:cNvSpPr/>
            <p:nvPr/>
          </p:nvSpPr>
          <p:spPr>
            <a:xfrm>
              <a:off x="506322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8676401-952F-4549-AE54-05AE676F11E1}"/>
                </a:ext>
              </a:extLst>
            </p:cNvPr>
            <p:cNvSpPr/>
            <p:nvPr/>
          </p:nvSpPr>
          <p:spPr>
            <a:xfrm>
              <a:off x="535027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F8FCFEC-F885-4FE2-A99E-0BAB1B7CF4C9}"/>
                </a:ext>
              </a:extLst>
            </p:cNvPr>
            <p:cNvSpPr/>
            <p:nvPr/>
          </p:nvSpPr>
          <p:spPr>
            <a:xfrm>
              <a:off x="563731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9C5F17D-C799-4A67-A6E6-47E2A8FD659D}"/>
                </a:ext>
              </a:extLst>
            </p:cNvPr>
            <p:cNvSpPr/>
            <p:nvPr/>
          </p:nvSpPr>
          <p:spPr>
            <a:xfrm>
              <a:off x="592435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D02F01C-9DD7-4812-9821-D44C76B56BCE}"/>
                </a:ext>
              </a:extLst>
            </p:cNvPr>
            <p:cNvSpPr/>
            <p:nvPr/>
          </p:nvSpPr>
          <p:spPr>
            <a:xfrm>
              <a:off x="621140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6EA6E0C-2E4F-4C03-914B-E3B2D282F2F6}"/>
                </a:ext>
              </a:extLst>
            </p:cNvPr>
            <p:cNvSpPr/>
            <p:nvPr/>
          </p:nvSpPr>
          <p:spPr>
            <a:xfrm>
              <a:off x="649844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3FF935F-17A2-4760-8907-2FD5E34D385F}"/>
                </a:ext>
              </a:extLst>
            </p:cNvPr>
            <p:cNvSpPr/>
            <p:nvPr/>
          </p:nvSpPr>
          <p:spPr>
            <a:xfrm>
              <a:off x="678549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5E3133C-EAC3-4DAC-9561-E50E5ED5DB92}"/>
                </a:ext>
              </a:extLst>
            </p:cNvPr>
            <p:cNvSpPr/>
            <p:nvPr/>
          </p:nvSpPr>
          <p:spPr>
            <a:xfrm>
              <a:off x="707253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544E444-27FF-40E9-9A7A-DE9FAA26E3EE}"/>
                </a:ext>
              </a:extLst>
            </p:cNvPr>
            <p:cNvSpPr/>
            <p:nvPr/>
          </p:nvSpPr>
          <p:spPr>
            <a:xfrm>
              <a:off x="735957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A8A7FB3-0175-40D0-9BA1-EE0AEA5F2AF2}"/>
                </a:ext>
              </a:extLst>
            </p:cNvPr>
            <p:cNvSpPr/>
            <p:nvPr/>
          </p:nvSpPr>
          <p:spPr>
            <a:xfrm>
              <a:off x="764662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6A40829-E832-41D8-A16D-6A6DB9676D31}"/>
                </a:ext>
              </a:extLst>
            </p:cNvPr>
            <p:cNvSpPr/>
            <p:nvPr/>
          </p:nvSpPr>
          <p:spPr>
            <a:xfrm>
              <a:off x="793366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36D2F5D-B3F5-469E-89DC-2A8C480374BE}"/>
                </a:ext>
              </a:extLst>
            </p:cNvPr>
            <p:cNvSpPr/>
            <p:nvPr/>
          </p:nvSpPr>
          <p:spPr>
            <a:xfrm>
              <a:off x="822071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F72143B-ACCC-474A-9BF5-0293186750CC}"/>
                </a:ext>
              </a:extLst>
            </p:cNvPr>
            <p:cNvSpPr/>
            <p:nvPr/>
          </p:nvSpPr>
          <p:spPr>
            <a:xfrm>
              <a:off x="850775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4E4AB78-97D7-49D4-9731-E83A582FAEA3}"/>
                </a:ext>
              </a:extLst>
            </p:cNvPr>
            <p:cNvSpPr/>
            <p:nvPr/>
          </p:nvSpPr>
          <p:spPr>
            <a:xfrm>
              <a:off x="879479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987D048F-5AAC-40A1-8E92-6126FC8D7F39}"/>
              </a:ext>
            </a:extLst>
          </p:cNvPr>
          <p:cNvSpPr/>
          <p:nvPr/>
        </p:nvSpPr>
        <p:spPr>
          <a:xfrm>
            <a:off x="8431842" y="3598190"/>
            <a:ext cx="123110" cy="123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Shape 2">
            <a:extLst>
              <a:ext uri="{FF2B5EF4-FFF2-40B4-BE49-F238E27FC236}">
                <a16:creationId xmlns:a16="http://schemas.microsoft.com/office/drawing/2014/main" id="{FF2FFB55-FD33-4A58-A1E3-000E7FBA1BFF}"/>
              </a:ext>
            </a:extLst>
          </p:cNvPr>
          <p:cNvSpPr txBox="1"/>
          <p:nvPr/>
        </p:nvSpPr>
        <p:spPr>
          <a:xfrm>
            <a:off x="7674790" y="3709562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(+2, +1, -1)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D028E04-8DF9-4E22-B2EA-5F0D0C155C72}"/>
              </a:ext>
            </a:extLst>
          </p:cNvPr>
          <p:cNvSpPr txBox="1"/>
          <p:nvPr/>
        </p:nvSpPr>
        <p:spPr>
          <a:xfrm>
            <a:off x="5536552" y="4033705"/>
            <a:ext cx="500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-z</a:t>
            </a:r>
            <a:endParaRPr lang="ko-KR" altLang="en-US" sz="22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6CBD218-BB24-4B68-B5E7-62FB2D282C6B}"/>
              </a:ext>
            </a:extLst>
          </p:cNvPr>
          <p:cNvSpPr/>
          <p:nvPr/>
        </p:nvSpPr>
        <p:spPr>
          <a:xfrm>
            <a:off x="6215585" y="2360410"/>
            <a:ext cx="149090" cy="1490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300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2E77CB-648A-4B06-B364-116F6220093A}"/>
              </a:ext>
            </a:extLst>
          </p:cNvPr>
          <p:cNvCxnSpPr>
            <a:cxnSpLocks/>
          </p:cNvCxnSpPr>
          <p:nvPr/>
        </p:nvCxnSpPr>
        <p:spPr>
          <a:xfrm flipH="1">
            <a:off x="3704444" y="5257153"/>
            <a:ext cx="12342" cy="853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D989AC-C6FB-4990-B6CB-6D2843986034}"/>
              </a:ext>
            </a:extLst>
          </p:cNvPr>
          <p:cNvCxnSpPr>
            <a:cxnSpLocks/>
          </p:cNvCxnSpPr>
          <p:nvPr/>
        </p:nvCxnSpPr>
        <p:spPr>
          <a:xfrm flipH="1" flipV="1">
            <a:off x="3297601" y="4818497"/>
            <a:ext cx="424333" cy="427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678A294-E127-429B-BE36-250C2401E6B6}"/>
              </a:ext>
            </a:extLst>
          </p:cNvPr>
          <p:cNvCxnSpPr>
            <a:cxnSpLocks/>
          </p:cNvCxnSpPr>
          <p:nvPr/>
        </p:nvCxnSpPr>
        <p:spPr>
          <a:xfrm>
            <a:off x="3715162" y="5255423"/>
            <a:ext cx="1849368" cy="26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852429-F199-48F8-8DFF-85C2F21D63C9}"/>
              </a:ext>
            </a:extLst>
          </p:cNvPr>
          <p:cNvSpPr txBox="1"/>
          <p:nvPr/>
        </p:nvSpPr>
        <p:spPr>
          <a:xfrm>
            <a:off x="5239200" y="5211041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endParaRPr lang="ko-KR" altLang="en-US" sz="2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29DDC1-14CE-4CBE-9FE5-C0B5FF934BFC}"/>
              </a:ext>
            </a:extLst>
          </p:cNvPr>
          <p:cNvSpPr txBox="1"/>
          <p:nvPr/>
        </p:nvSpPr>
        <p:spPr>
          <a:xfrm>
            <a:off x="2976028" y="4644680"/>
            <a:ext cx="529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endParaRPr lang="ko-KR" altLang="en-US" sz="2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B3E4B1-6520-413B-93CF-A4056F8AB12F}"/>
              </a:ext>
            </a:extLst>
          </p:cNvPr>
          <p:cNvSpPr txBox="1"/>
          <p:nvPr/>
        </p:nvSpPr>
        <p:spPr>
          <a:xfrm>
            <a:off x="3297601" y="5622411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z</a:t>
            </a:r>
            <a:endParaRPr lang="ko-KR" altLang="en-US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C38FC6-E28F-417E-9268-43925EBDCFD7}"/>
              </a:ext>
            </a:extLst>
          </p:cNvPr>
          <p:cNvSpPr/>
          <p:nvPr/>
        </p:nvSpPr>
        <p:spPr>
          <a:xfrm>
            <a:off x="3621705" y="5152150"/>
            <a:ext cx="196980" cy="196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15295" y="45885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5295" y="458854"/>
                <a:ext cx="1795816" cy="1795816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00914141-3204-40C7-B5F7-3DF8EAA2EC24}"/>
              </a:ext>
            </a:extLst>
          </p:cNvPr>
          <p:cNvSpPr/>
          <p:nvPr/>
        </p:nvSpPr>
        <p:spPr>
          <a:xfrm>
            <a:off x="1270790" y="1326221"/>
            <a:ext cx="123110" cy="123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Shape 2">
            <a:extLst>
              <a:ext uri="{FF2B5EF4-FFF2-40B4-BE49-F238E27FC236}">
                <a16:creationId xmlns:a16="http://schemas.microsoft.com/office/drawing/2014/main" id="{98835CE4-BC84-433B-8AA0-153D594447A2}"/>
              </a:ext>
            </a:extLst>
          </p:cNvPr>
          <p:cNvSpPr txBox="1"/>
          <p:nvPr/>
        </p:nvSpPr>
        <p:spPr>
          <a:xfrm>
            <a:off x="402783" y="1015040"/>
            <a:ext cx="1428282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(-2, -1, -1)</a:t>
            </a:r>
            <a:endParaRPr lang="ko-KR" sz="1600" strike="noStrike" spc="-1" dirty="0">
              <a:solidFill>
                <a:srgbClr val="000000"/>
              </a:solidFill>
              <a:latin typeface="Consolas" panose="020B0609020204030204" pitchFamily="49" charset="0"/>
              <a:ea typeface="나눔스퀘어 Bold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1011E01-E7DD-4BA4-84D9-12BF62D00DD1}"/>
              </a:ext>
            </a:extLst>
          </p:cNvPr>
          <p:cNvCxnSpPr>
            <a:cxnSpLocks/>
          </p:cNvCxnSpPr>
          <p:nvPr/>
        </p:nvCxnSpPr>
        <p:spPr>
          <a:xfrm flipV="1">
            <a:off x="3713874" y="4067055"/>
            <a:ext cx="15908" cy="110030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6A8F8D-754C-483D-AF14-E57A0A704C29}"/>
              </a:ext>
            </a:extLst>
          </p:cNvPr>
          <p:cNvGrpSpPr/>
          <p:nvPr/>
        </p:nvGrpSpPr>
        <p:grpSpPr>
          <a:xfrm>
            <a:off x="1311508" y="1403019"/>
            <a:ext cx="4820640" cy="2262208"/>
            <a:chOff x="2766873" y="2204267"/>
            <a:chExt cx="6658253" cy="31245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8EA3C55-C54C-4164-A1C1-3773B1DBF3A8}"/>
                </a:ext>
              </a:extLst>
            </p:cNvPr>
            <p:cNvSpPr/>
            <p:nvPr/>
          </p:nvSpPr>
          <p:spPr>
            <a:xfrm>
              <a:off x="2766873" y="506915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697003-3681-48F8-B683-E2AE8EE1DA9F}"/>
                </a:ext>
              </a:extLst>
            </p:cNvPr>
            <p:cNvSpPr/>
            <p:nvPr/>
          </p:nvSpPr>
          <p:spPr>
            <a:xfrm>
              <a:off x="2766873" y="480947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C76DD15-E74A-4B7F-BF04-703273531477}"/>
                </a:ext>
              </a:extLst>
            </p:cNvPr>
            <p:cNvSpPr/>
            <p:nvPr/>
          </p:nvSpPr>
          <p:spPr>
            <a:xfrm>
              <a:off x="2766873" y="454980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F9D9377-D6EB-4258-BC6F-7EA59B39B07B}"/>
                </a:ext>
              </a:extLst>
            </p:cNvPr>
            <p:cNvSpPr/>
            <p:nvPr/>
          </p:nvSpPr>
          <p:spPr>
            <a:xfrm>
              <a:off x="2766873" y="4290137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509F810-EE5B-4771-B770-7220445D856A}"/>
                </a:ext>
              </a:extLst>
            </p:cNvPr>
            <p:cNvSpPr/>
            <p:nvPr/>
          </p:nvSpPr>
          <p:spPr>
            <a:xfrm>
              <a:off x="2766873" y="4030466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FCD32C0-ABE6-4E36-8E07-E2D4E90AC94C}"/>
                </a:ext>
              </a:extLst>
            </p:cNvPr>
            <p:cNvSpPr/>
            <p:nvPr/>
          </p:nvSpPr>
          <p:spPr>
            <a:xfrm>
              <a:off x="2766873" y="376867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458CCDE-A723-40A5-87BB-C4388C974949}"/>
                </a:ext>
              </a:extLst>
            </p:cNvPr>
            <p:cNvSpPr/>
            <p:nvPr/>
          </p:nvSpPr>
          <p:spPr>
            <a:xfrm>
              <a:off x="2766873" y="350899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208D803-03AD-4323-B604-E9C23FD9EF4C}"/>
                </a:ext>
              </a:extLst>
            </p:cNvPr>
            <p:cNvSpPr/>
            <p:nvPr/>
          </p:nvSpPr>
          <p:spPr>
            <a:xfrm>
              <a:off x="2766873" y="3248265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E49887-BA51-4C02-9961-4DC25CE9E5B9}"/>
                </a:ext>
              </a:extLst>
            </p:cNvPr>
            <p:cNvSpPr/>
            <p:nvPr/>
          </p:nvSpPr>
          <p:spPr>
            <a:xfrm>
              <a:off x="2766873" y="298646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A84CEB-C4AF-46BD-AB1E-5205630FBFA2}"/>
                </a:ext>
              </a:extLst>
            </p:cNvPr>
            <p:cNvSpPr/>
            <p:nvPr/>
          </p:nvSpPr>
          <p:spPr>
            <a:xfrm>
              <a:off x="2766873" y="272679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E888C08-8C89-43F4-9A83-4D5374D5D990}"/>
                </a:ext>
              </a:extLst>
            </p:cNvPr>
            <p:cNvSpPr/>
            <p:nvPr/>
          </p:nvSpPr>
          <p:spPr>
            <a:xfrm>
              <a:off x="2766873" y="2466064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49BCD99-1D58-4818-B271-F000EE224206}"/>
                </a:ext>
              </a:extLst>
            </p:cNvPr>
            <p:cNvSpPr/>
            <p:nvPr/>
          </p:nvSpPr>
          <p:spPr>
            <a:xfrm>
              <a:off x="2766873" y="220426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365F4ED-9A6C-4B89-ABF5-2E4683B2A4E3}"/>
                </a:ext>
              </a:extLst>
            </p:cNvPr>
            <p:cNvSpPr/>
            <p:nvPr/>
          </p:nvSpPr>
          <p:spPr>
            <a:xfrm>
              <a:off x="276687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FB9FA6-FAD9-4147-BD40-40449F753537}"/>
                </a:ext>
              </a:extLst>
            </p:cNvPr>
            <p:cNvSpPr/>
            <p:nvPr/>
          </p:nvSpPr>
          <p:spPr>
            <a:xfrm>
              <a:off x="305391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2F79C81-D276-4A05-850F-78BEF385B936}"/>
                </a:ext>
              </a:extLst>
            </p:cNvPr>
            <p:cNvSpPr/>
            <p:nvPr/>
          </p:nvSpPr>
          <p:spPr>
            <a:xfrm>
              <a:off x="334096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9EB62E6-00ED-4841-9103-0A030A66E027}"/>
                </a:ext>
              </a:extLst>
            </p:cNvPr>
            <p:cNvSpPr/>
            <p:nvPr/>
          </p:nvSpPr>
          <p:spPr>
            <a:xfrm>
              <a:off x="362800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8EAB776-15C9-428E-9DCD-138B65768754}"/>
                </a:ext>
              </a:extLst>
            </p:cNvPr>
            <p:cNvSpPr/>
            <p:nvPr/>
          </p:nvSpPr>
          <p:spPr>
            <a:xfrm>
              <a:off x="391505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7C8BCAB-0AFA-4917-B2FC-7BECD848D75E}"/>
                </a:ext>
              </a:extLst>
            </p:cNvPr>
            <p:cNvSpPr/>
            <p:nvPr/>
          </p:nvSpPr>
          <p:spPr>
            <a:xfrm>
              <a:off x="420209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F666C0-49E0-406C-B99D-59EBE583AA05}"/>
                </a:ext>
              </a:extLst>
            </p:cNvPr>
            <p:cNvSpPr/>
            <p:nvPr/>
          </p:nvSpPr>
          <p:spPr>
            <a:xfrm>
              <a:off x="448913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4E6E2E7-653C-4FB3-863F-57C312233C8D}"/>
                </a:ext>
              </a:extLst>
            </p:cNvPr>
            <p:cNvSpPr/>
            <p:nvPr/>
          </p:nvSpPr>
          <p:spPr>
            <a:xfrm>
              <a:off x="477618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B5769D5-952E-443B-AA4F-6ABFB17ACB7C}"/>
                </a:ext>
              </a:extLst>
            </p:cNvPr>
            <p:cNvSpPr/>
            <p:nvPr/>
          </p:nvSpPr>
          <p:spPr>
            <a:xfrm>
              <a:off x="506322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8676401-952F-4549-AE54-05AE676F11E1}"/>
                </a:ext>
              </a:extLst>
            </p:cNvPr>
            <p:cNvSpPr/>
            <p:nvPr/>
          </p:nvSpPr>
          <p:spPr>
            <a:xfrm>
              <a:off x="535027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F8FCFEC-F885-4FE2-A99E-0BAB1B7CF4C9}"/>
                </a:ext>
              </a:extLst>
            </p:cNvPr>
            <p:cNvSpPr/>
            <p:nvPr/>
          </p:nvSpPr>
          <p:spPr>
            <a:xfrm>
              <a:off x="563731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9C5F17D-C799-4A67-A6E6-47E2A8FD659D}"/>
                </a:ext>
              </a:extLst>
            </p:cNvPr>
            <p:cNvSpPr/>
            <p:nvPr/>
          </p:nvSpPr>
          <p:spPr>
            <a:xfrm>
              <a:off x="592435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D02F01C-9DD7-4812-9821-D44C76B56BCE}"/>
                </a:ext>
              </a:extLst>
            </p:cNvPr>
            <p:cNvSpPr/>
            <p:nvPr/>
          </p:nvSpPr>
          <p:spPr>
            <a:xfrm>
              <a:off x="621140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6EA6E0C-2E4F-4C03-914B-E3B2D282F2F6}"/>
                </a:ext>
              </a:extLst>
            </p:cNvPr>
            <p:cNvSpPr/>
            <p:nvPr/>
          </p:nvSpPr>
          <p:spPr>
            <a:xfrm>
              <a:off x="649844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3FF935F-17A2-4760-8907-2FD5E34D385F}"/>
                </a:ext>
              </a:extLst>
            </p:cNvPr>
            <p:cNvSpPr/>
            <p:nvPr/>
          </p:nvSpPr>
          <p:spPr>
            <a:xfrm>
              <a:off x="678549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5E3133C-EAC3-4DAC-9561-E50E5ED5DB92}"/>
                </a:ext>
              </a:extLst>
            </p:cNvPr>
            <p:cNvSpPr/>
            <p:nvPr/>
          </p:nvSpPr>
          <p:spPr>
            <a:xfrm>
              <a:off x="707253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544E444-27FF-40E9-9A7A-DE9FAA26E3EE}"/>
                </a:ext>
              </a:extLst>
            </p:cNvPr>
            <p:cNvSpPr/>
            <p:nvPr/>
          </p:nvSpPr>
          <p:spPr>
            <a:xfrm>
              <a:off x="735957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A8A7FB3-0175-40D0-9BA1-EE0AEA5F2AF2}"/>
                </a:ext>
              </a:extLst>
            </p:cNvPr>
            <p:cNvSpPr/>
            <p:nvPr/>
          </p:nvSpPr>
          <p:spPr>
            <a:xfrm>
              <a:off x="764662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6A40829-E832-41D8-A16D-6A6DB9676D31}"/>
                </a:ext>
              </a:extLst>
            </p:cNvPr>
            <p:cNvSpPr/>
            <p:nvPr/>
          </p:nvSpPr>
          <p:spPr>
            <a:xfrm>
              <a:off x="793366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36D2F5D-B3F5-469E-89DC-2A8C480374BE}"/>
                </a:ext>
              </a:extLst>
            </p:cNvPr>
            <p:cNvSpPr/>
            <p:nvPr/>
          </p:nvSpPr>
          <p:spPr>
            <a:xfrm>
              <a:off x="822071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F72143B-ACCC-474A-9BF5-0293186750CC}"/>
                </a:ext>
              </a:extLst>
            </p:cNvPr>
            <p:cNvSpPr/>
            <p:nvPr/>
          </p:nvSpPr>
          <p:spPr>
            <a:xfrm>
              <a:off x="850775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4E4AB78-97D7-49D4-9731-E83A582FAEA3}"/>
                </a:ext>
              </a:extLst>
            </p:cNvPr>
            <p:cNvSpPr/>
            <p:nvPr/>
          </p:nvSpPr>
          <p:spPr>
            <a:xfrm>
              <a:off x="879479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987D048F-5AAC-40A1-8E92-6126FC8D7F39}"/>
              </a:ext>
            </a:extLst>
          </p:cNvPr>
          <p:cNvSpPr/>
          <p:nvPr/>
        </p:nvSpPr>
        <p:spPr>
          <a:xfrm>
            <a:off x="6051004" y="3598190"/>
            <a:ext cx="123110" cy="123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Shape 2">
            <a:extLst>
              <a:ext uri="{FF2B5EF4-FFF2-40B4-BE49-F238E27FC236}">
                <a16:creationId xmlns:a16="http://schemas.microsoft.com/office/drawing/2014/main" id="{FF2FFB55-FD33-4A58-A1E3-000E7FBA1BFF}"/>
              </a:ext>
            </a:extLst>
          </p:cNvPr>
          <p:cNvSpPr txBox="1"/>
          <p:nvPr/>
        </p:nvSpPr>
        <p:spPr>
          <a:xfrm>
            <a:off x="5293952" y="3709562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(+2, +1, -1)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D028E04-8DF9-4E22-B2EA-5F0D0C155C72}"/>
              </a:ext>
            </a:extLst>
          </p:cNvPr>
          <p:cNvSpPr txBox="1"/>
          <p:nvPr/>
        </p:nvSpPr>
        <p:spPr>
          <a:xfrm>
            <a:off x="3155714" y="4033705"/>
            <a:ext cx="500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-z</a:t>
            </a:r>
            <a:endParaRPr lang="ko-KR" altLang="en-US" sz="22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6CBD218-BB24-4B68-B5E7-62FB2D282C6B}"/>
              </a:ext>
            </a:extLst>
          </p:cNvPr>
          <p:cNvSpPr/>
          <p:nvPr/>
        </p:nvSpPr>
        <p:spPr>
          <a:xfrm>
            <a:off x="3834747" y="2360410"/>
            <a:ext cx="149090" cy="1490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226EBE-6EA5-43D3-8F61-3E94BD4182B9}"/>
              </a:ext>
            </a:extLst>
          </p:cNvPr>
          <p:cNvSpPr/>
          <p:nvPr/>
        </p:nvSpPr>
        <p:spPr>
          <a:xfrm>
            <a:off x="5364050" y="571430"/>
            <a:ext cx="2944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</a:t>
            </a:r>
            <a:r>
              <a:rPr lang="en-US" altLang="ko-KR" sz="2000" spc="-1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i</a:t>
            </a: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= 0; width</a:t>
            </a:r>
          </a:p>
          <a:p>
            <a:pPr>
              <a:lnSpc>
                <a:spcPct val="90000"/>
              </a:lnSpc>
            </a:pP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 </a:t>
            </a:r>
            <a:r>
              <a:rPr lang="en-US" altLang="ko-KR" sz="2000" b="1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j = 0; height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F064FCF-7FB0-443D-8BF3-462A644195BF}"/>
              </a:ext>
            </a:extLst>
          </p:cNvPr>
          <p:cNvSpPr/>
          <p:nvPr/>
        </p:nvSpPr>
        <p:spPr>
          <a:xfrm>
            <a:off x="10050891" y="3997378"/>
            <a:ext cx="196980" cy="196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DD38EC-8795-4A98-B182-62C2E51ADB9A}"/>
              </a:ext>
            </a:extLst>
          </p:cNvPr>
          <p:cNvSpPr/>
          <p:nvPr/>
        </p:nvSpPr>
        <p:spPr>
          <a:xfrm>
            <a:off x="10263933" y="1205638"/>
            <a:ext cx="149090" cy="1490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5B45E1-28C5-4139-AC77-23107B0827AB}"/>
              </a:ext>
            </a:extLst>
          </p:cNvPr>
          <p:cNvCxnSpPr>
            <a:cxnSpLocks/>
            <a:stCxn id="2" idx="7"/>
            <a:endCxn id="58" idx="2"/>
          </p:cNvCxnSpPr>
          <p:nvPr/>
        </p:nvCxnSpPr>
        <p:spPr>
          <a:xfrm flipV="1">
            <a:off x="3789838" y="4095868"/>
            <a:ext cx="6261053" cy="108512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D797EDE-8C52-4CD1-9151-094AA116C711}"/>
              </a:ext>
            </a:extLst>
          </p:cNvPr>
          <p:cNvCxnSpPr>
            <a:cxnSpLocks/>
            <a:stCxn id="113" idx="7"/>
            <a:endCxn id="60" idx="3"/>
          </p:cNvCxnSpPr>
          <p:nvPr/>
        </p:nvCxnSpPr>
        <p:spPr>
          <a:xfrm flipV="1">
            <a:off x="3962003" y="1332893"/>
            <a:ext cx="6323764" cy="104935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Shape 2">
            <a:extLst>
              <a:ext uri="{FF2B5EF4-FFF2-40B4-BE49-F238E27FC236}">
                <a16:creationId xmlns:a16="http://schemas.microsoft.com/office/drawing/2014/main" id="{75C909FF-1CAE-43DD-899F-D9EF5A0A7D44}"/>
              </a:ext>
            </a:extLst>
          </p:cNvPr>
          <p:cNvSpPr txBox="1"/>
          <p:nvPr/>
        </p:nvSpPr>
        <p:spPr>
          <a:xfrm>
            <a:off x="8677926" y="1481981"/>
            <a:ext cx="2942909" cy="1310466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  -2 + 4 * </a:t>
            </a:r>
            <a:r>
              <a:rPr lang="en-US" altLang="ko-KR" sz="1600" dirty="0" err="1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 / width,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  -1 + 2 * j / height,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          -1         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                      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7" name="TextShape 2">
            <a:extLst>
              <a:ext uri="{FF2B5EF4-FFF2-40B4-BE49-F238E27FC236}">
                <a16:creationId xmlns:a16="http://schemas.microsoft.com/office/drawing/2014/main" id="{167B8D3A-64C3-426C-8FB5-FD9532613CF9}"/>
              </a:ext>
            </a:extLst>
          </p:cNvPr>
          <p:cNvSpPr txBox="1"/>
          <p:nvPr/>
        </p:nvSpPr>
        <p:spPr>
          <a:xfrm>
            <a:off x="9550164" y="3609841"/>
            <a:ext cx="1374429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(0, 0, 0)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8744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2E77CB-648A-4B06-B364-116F6220093A}"/>
              </a:ext>
            </a:extLst>
          </p:cNvPr>
          <p:cNvCxnSpPr>
            <a:cxnSpLocks/>
          </p:cNvCxnSpPr>
          <p:nvPr/>
        </p:nvCxnSpPr>
        <p:spPr>
          <a:xfrm flipH="1">
            <a:off x="3704444" y="5257153"/>
            <a:ext cx="12342" cy="853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D989AC-C6FB-4990-B6CB-6D2843986034}"/>
              </a:ext>
            </a:extLst>
          </p:cNvPr>
          <p:cNvCxnSpPr>
            <a:cxnSpLocks/>
          </p:cNvCxnSpPr>
          <p:nvPr/>
        </p:nvCxnSpPr>
        <p:spPr>
          <a:xfrm flipH="1" flipV="1">
            <a:off x="3297601" y="4818497"/>
            <a:ext cx="424333" cy="427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678A294-E127-429B-BE36-250C2401E6B6}"/>
              </a:ext>
            </a:extLst>
          </p:cNvPr>
          <p:cNvCxnSpPr>
            <a:cxnSpLocks/>
          </p:cNvCxnSpPr>
          <p:nvPr/>
        </p:nvCxnSpPr>
        <p:spPr>
          <a:xfrm>
            <a:off x="3715162" y="5255423"/>
            <a:ext cx="1849368" cy="26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852429-F199-48F8-8DFF-85C2F21D63C9}"/>
              </a:ext>
            </a:extLst>
          </p:cNvPr>
          <p:cNvSpPr txBox="1"/>
          <p:nvPr/>
        </p:nvSpPr>
        <p:spPr>
          <a:xfrm>
            <a:off x="5239200" y="5211041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endParaRPr lang="ko-KR" altLang="en-US" sz="2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29DDC1-14CE-4CBE-9FE5-C0B5FF934BFC}"/>
              </a:ext>
            </a:extLst>
          </p:cNvPr>
          <p:cNvSpPr txBox="1"/>
          <p:nvPr/>
        </p:nvSpPr>
        <p:spPr>
          <a:xfrm>
            <a:off x="2976028" y="4644680"/>
            <a:ext cx="529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endParaRPr lang="ko-KR" altLang="en-US" sz="2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B3E4B1-6520-413B-93CF-A4056F8AB12F}"/>
              </a:ext>
            </a:extLst>
          </p:cNvPr>
          <p:cNvSpPr txBox="1"/>
          <p:nvPr/>
        </p:nvSpPr>
        <p:spPr>
          <a:xfrm>
            <a:off x="3297601" y="5622411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z</a:t>
            </a:r>
            <a:endParaRPr lang="ko-KR" altLang="en-US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C38FC6-E28F-417E-9268-43925EBDCFD7}"/>
              </a:ext>
            </a:extLst>
          </p:cNvPr>
          <p:cNvSpPr/>
          <p:nvPr/>
        </p:nvSpPr>
        <p:spPr>
          <a:xfrm>
            <a:off x="3621705" y="5152150"/>
            <a:ext cx="196980" cy="196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6283475"/>
                  </p:ext>
                </p:extLst>
              </p:nvPr>
            </p:nvGraphicFramePr>
            <p:xfrm>
              <a:off x="3115295" y="45885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5295" y="458854"/>
                <a:ext cx="1795816" cy="1795816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00914141-3204-40C7-B5F7-3DF8EAA2EC24}"/>
              </a:ext>
            </a:extLst>
          </p:cNvPr>
          <p:cNvSpPr/>
          <p:nvPr/>
        </p:nvSpPr>
        <p:spPr>
          <a:xfrm>
            <a:off x="1270790" y="1326221"/>
            <a:ext cx="123110" cy="123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Shape 2">
            <a:extLst>
              <a:ext uri="{FF2B5EF4-FFF2-40B4-BE49-F238E27FC236}">
                <a16:creationId xmlns:a16="http://schemas.microsoft.com/office/drawing/2014/main" id="{98835CE4-BC84-433B-8AA0-153D594447A2}"/>
              </a:ext>
            </a:extLst>
          </p:cNvPr>
          <p:cNvSpPr txBox="1"/>
          <p:nvPr/>
        </p:nvSpPr>
        <p:spPr>
          <a:xfrm>
            <a:off x="402783" y="1015040"/>
            <a:ext cx="1428282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(-2, -1, -1)</a:t>
            </a:r>
            <a:endParaRPr lang="ko-KR" sz="1600" strike="noStrike" spc="-1" dirty="0">
              <a:solidFill>
                <a:srgbClr val="000000"/>
              </a:solidFill>
              <a:latin typeface="Consolas" panose="020B0609020204030204" pitchFamily="49" charset="0"/>
              <a:ea typeface="나눔스퀘어 Bold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1011E01-E7DD-4BA4-84D9-12BF62D00DD1}"/>
              </a:ext>
            </a:extLst>
          </p:cNvPr>
          <p:cNvCxnSpPr>
            <a:cxnSpLocks/>
          </p:cNvCxnSpPr>
          <p:nvPr/>
        </p:nvCxnSpPr>
        <p:spPr>
          <a:xfrm flipV="1">
            <a:off x="3713874" y="4067055"/>
            <a:ext cx="15908" cy="110030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6A8F8D-754C-483D-AF14-E57A0A704C29}"/>
              </a:ext>
            </a:extLst>
          </p:cNvPr>
          <p:cNvGrpSpPr/>
          <p:nvPr/>
        </p:nvGrpSpPr>
        <p:grpSpPr>
          <a:xfrm>
            <a:off x="1311508" y="1403019"/>
            <a:ext cx="4820640" cy="2262208"/>
            <a:chOff x="2766873" y="2204267"/>
            <a:chExt cx="6658253" cy="31245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8EA3C55-C54C-4164-A1C1-3773B1DBF3A8}"/>
                </a:ext>
              </a:extLst>
            </p:cNvPr>
            <p:cNvSpPr/>
            <p:nvPr/>
          </p:nvSpPr>
          <p:spPr>
            <a:xfrm>
              <a:off x="2766873" y="506915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697003-3681-48F8-B683-E2AE8EE1DA9F}"/>
                </a:ext>
              </a:extLst>
            </p:cNvPr>
            <p:cNvSpPr/>
            <p:nvPr/>
          </p:nvSpPr>
          <p:spPr>
            <a:xfrm>
              <a:off x="2766873" y="480947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C76DD15-E74A-4B7F-BF04-703273531477}"/>
                </a:ext>
              </a:extLst>
            </p:cNvPr>
            <p:cNvSpPr/>
            <p:nvPr/>
          </p:nvSpPr>
          <p:spPr>
            <a:xfrm>
              <a:off x="2766873" y="454980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F9D9377-D6EB-4258-BC6F-7EA59B39B07B}"/>
                </a:ext>
              </a:extLst>
            </p:cNvPr>
            <p:cNvSpPr/>
            <p:nvPr/>
          </p:nvSpPr>
          <p:spPr>
            <a:xfrm>
              <a:off x="2766873" y="4290137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509F810-EE5B-4771-B770-7220445D856A}"/>
                </a:ext>
              </a:extLst>
            </p:cNvPr>
            <p:cNvSpPr/>
            <p:nvPr/>
          </p:nvSpPr>
          <p:spPr>
            <a:xfrm>
              <a:off x="2766873" y="4030466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FCD32C0-ABE6-4E36-8E07-E2D4E90AC94C}"/>
                </a:ext>
              </a:extLst>
            </p:cNvPr>
            <p:cNvSpPr/>
            <p:nvPr/>
          </p:nvSpPr>
          <p:spPr>
            <a:xfrm>
              <a:off x="2766873" y="376867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458CCDE-A723-40A5-87BB-C4388C974949}"/>
                </a:ext>
              </a:extLst>
            </p:cNvPr>
            <p:cNvSpPr/>
            <p:nvPr/>
          </p:nvSpPr>
          <p:spPr>
            <a:xfrm>
              <a:off x="2766873" y="350899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208D803-03AD-4323-B604-E9C23FD9EF4C}"/>
                </a:ext>
              </a:extLst>
            </p:cNvPr>
            <p:cNvSpPr/>
            <p:nvPr/>
          </p:nvSpPr>
          <p:spPr>
            <a:xfrm>
              <a:off x="2766873" y="3248265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E49887-BA51-4C02-9961-4DC25CE9E5B9}"/>
                </a:ext>
              </a:extLst>
            </p:cNvPr>
            <p:cNvSpPr/>
            <p:nvPr/>
          </p:nvSpPr>
          <p:spPr>
            <a:xfrm>
              <a:off x="2766873" y="298646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A84CEB-C4AF-46BD-AB1E-5205630FBFA2}"/>
                </a:ext>
              </a:extLst>
            </p:cNvPr>
            <p:cNvSpPr/>
            <p:nvPr/>
          </p:nvSpPr>
          <p:spPr>
            <a:xfrm>
              <a:off x="2766873" y="272679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E888C08-8C89-43F4-9A83-4D5374D5D990}"/>
                </a:ext>
              </a:extLst>
            </p:cNvPr>
            <p:cNvSpPr/>
            <p:nvPr/>
          </p:nvSpPr>
          <p:spPr>
            <a:xfrm>
              <a:off x="2766873" y="2466064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49BCD99-1D58-4818-B271-F000EE224206}"/>
                </a:ext>
              </a:extLst>
            </p:cNvPr>
            <p:cNvSpPr/>
            <p:nvPr/>
          </p:nvSpPr>
          <p:spPr>
            <a:xfrm>
              <a:off x="2766873" y="220426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365F4ED-9A6C-4B89-ABF5-2E4683B2A4E3}"/>
                </a:ext>
              </a:extLst>
            </p:cNvPr>
            <p:cNvSpPr/>
            <p:nvPr/>
          </p:nvSpPr>
          <p:spPr>
            <a:xfrm>
              <a:off x="276687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FB9FA6-FAD9-4147-BD40-40449F753537}"/>
                </a:ext>
              </a:extLst>
            </p:cNvPr>
            <p:cNvSpPr/>
            <p:nvPr/>
          </p:nvSpPr>
          <p:spPr>
            <a:xfrm>
              <a:off x="305391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2F79C81-D276-4A05-850F-78BEF385B936}"/>
                </a:ext>
              </a:extLst>
            </p:cNvPr>
            <p:cNvSpPr/>
            <p:nvPr/>
          </p:nvSpPr>
          <p:spPr>
            <a:xfrm>
              <a:off x="334096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9EB62E6-00ED-4841-9103-0A030A66E027}"/>
                </a:ext>
              </a:extLst>
            </p:cNvPr>
            <p:cNvSpPr/>
            <p:nvPr/>
          </p:nvSpPr>
          <p:spPr>
            <a:xfrm>
              <a:off x="362800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8EAB776-15C9-428E-9DCD-138B65768754}"/>
                </a:ext>
              </a:extLst>
            </p:cNvPr>
            <p:cNvSpPr/>
            <p:nvPr/>
          </p:nvSpPr>
          <p:spPr>
            <a:xfrm>
              <a:off x="391505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7C8BCAB-0AFA-4917-B2FC-7BECD848D75E}"/>
                </a:ext>
              </a:extLst>
            </p:cNvPr>
            <p:cNvSpPr/>
            <p:nvPr/>
          </p:nvSpPr>
          <p:spPr>
            <a:xfrm>
              <a:off x="420209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F666C0-49E0-406C-B99D-59EBE583AA05}"/>
                </a:ext>
              </a:extLst>
            </p:cNvPr>
            <p:cNvSpPr/>
            <p:nvPr/>
          </p:nvSpPr>
          <p:spPr>
            <a:xfrm>
              <a:off x="448913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4E6E2E7-653C-4FB3-863F-57C312233C8D}"/>
                </a:ext>
              </a:extLst>
            </p:cNvPr>
            <p:cNvSpPr/>
            <p:nvPr/>
          </p:nvSpPr>
          <p:spPr>
            <a:xfrm>
              <a:off x="477618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B5769D5-952E-443B-AA4F-6ABFB17ACB7C}"/>
                </a:ext>
              </a:extLst>
            </p:cNvPr>
            <p:cNvSpPr/>
            <p:nvPr/>
          </p:nvSpPr>
          <p:spPr>
            <a:xfrm>
              <a:off x="506322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8676401-952F-4549-AE54-05AE676F11E1}"/>
                </a:ext>
              </a:extLst>
            </p:cNvPr>
            <p:cNvSpPr/>
            <p:nvPr/>
          </p:nvSpPr>
          <p:spPr>
            <a:xfrm>
              <a:off x="535027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F8FCFEC-F885-4FE2-A99E-0BAB1B7CF4C9}"/>
                </a:ext>
              </a:extLst>
            </p:cNvPr>
            <p:cNvSpPr/>
            <p:nvPr/>
          </p:nvSpPr>
          <p:spPr>
            <a:xfrm>
              <a:off x="563731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9C5F17D-C799-4A67-A6E6-47E2A8FD659D}"/>
                </a:ext>
              </a:extLst>
            </p:cNvPr>
            <p:cNvSpPr/>
            <p:nvPr/>
          </p:nvSpPr>
          <p:spPr>
            <a:xfrm>
              <a:off x="592435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D02F01C-9DD7-4812-9821-D44C76B56BCE}"/>
                </a:ext>
              </a:extLst>
            </p:cNvPr>
            <p:cNvSpPr/>
            <p:nvPr/>
          </p:nvSpPr>
          <p:spPr>
            <a:xfrm>
              <a:off x="621140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6EA6E0C-2E4F-4C03-914B-E3B2D282F2F6}"/>
                </a:ext>
              </a:extLst>
            </p:cNvPr>
            <p:cNvSpPr/>
            <p:nvPr/>
          </p:nvSpPr>
          <p:spPr>
            <a:xfrm>
              <a:off x="649844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3FF935F-17A2-4760-8907-2FD5E34D385F}"/>
                </a:ext>
              </a:extLst>
            </p:cNvPr>
            <p:cNvSpPr/>
            <p:nvPr/>
          </p:nvSpPr>
          <p:spPr>
            <a:xfrm>
              <a:off x="678549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5E3133C-EAC3-4DAC-9561-E50E5ED5DB92}"/>
                </a:ext>
              </a:extLst>
            </p:cNvPr>
            <p:cNvSpPr/>
            <p:nvPr/>
          </p:nvSpPr>
          <p:spPr>
            <a:xfrm>
              <a:off x="707253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544E444-27FF-40E9-9A7A-DE9FAA26E3EE}"/>
                </a:ext>
              </a:extLst>
            </p:cNvPr>
            <p:cNvSpPr/>
            <p:nvPr/>
          </p:nvSpPr>
          <p:spPr>
            <a:xfrm>
              <a:off x="735957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A8A7FB3-0175-40D0-9BA1-EE0AEA5F2AF2}"/>
                </a:ext>
              </a:extLst>
            </p:cNvPr>
            <p:cNvSpPr/>
            <p:nvPr/>
          </p:nvSpPr>
          <p:spPr>
            <a:xfrm>
              <a:off x="764662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6A40829-E832-41D8-A16D-6A6DB9676D31}"/>
                </a:ext>
              </a:extLst>
            </p:cNvPr>
            <p:cNvSpPr/>
            <p:nvPr/>
          </p:nvSpPr>
          <p:spPr>
            <a:xfrm>
              <a:off x="793366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36D2F5D-B3F5-469E-89DC-2A8C480374BE}"/>
                </a:ext>
              </a:extLst>
            </p:cNvPr>
            <p:cNvSpPr/>
            <p:nvPr/>
          </p:nvSpPr>
          <p:spPr>
            <a:xfrm>
              <a:off x="822071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F72143B-ACCC-474A-9BF5-0293186750CC}"/>
                </a:ext>
              </a:extLst>
            </p:cNvPr>
            <p:cNvSpPr/>
            <p:nvPr/>
          </p:nvSpPr>
          <p:spPr>
            <a:xfrm>
              <a:off x="850775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4E4AB78-97D7-49D4-9731-E83A582FAEA3}"/>
                </a:ext>
              </a:extLst>
            </p:cNvPr>
            <p:cNvSpPr/>
            <p:nvPr/>
          </p:nvSpPr>
          <p:spPr>
            <a:xfrm>
              <a:off x="879479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987D048F-5AAC-40A1-8E92-6126FC8D7F39}"/>
              </a:ext>
            </a:extLst>
          </p:cNvPr>
          <p:cNvSpPr/>
          <p:nvPr/>
        </p:nvSpPr>
        <p:spPr>
          <a:xfrm>
            <a:off x="6051004" y="3598190"/>
            <a:ext cx="123110" cy="123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Shape 2">
            <a:extLst>
              <a:ext uri="{FF2B5EF4-FFF2-40B4-BE49-F238E27FC236}">
                <a16:creationId xmlns:a16="http://schemas.microsoft.com/office/drawing/2014/main" id="{FF2FFB55-FD33-4A58-A1E3-000E7FBA1BFF}"/>
              </a:ext>
            </a:extLst>
          </p:cNvPr>
          <p:cNvSpPr txBox="1"/>
          <p:nvPr/>
        </p:nvSpPr>
        <p:spPr>
          <a:xfrm>
            <a:off x="5293952" y="3709562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(+2, +1, -1)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D028E04-8DF9-4E22-B2EA-5F0D0C155C72}"/>
              </a:ext>
            </a:extLst>
          </p:cNvPr>
          <p:cNvSpPr txBox="1"/>
          <p:nvPr/>
        </p:nvSpPr>
        <p:spPr>
          <a:xfrm>
            <a:off x="3155714" y="4033705"/>
            <a:ext cx="500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-z</a:t>
            </a:r>
            <a:endParaRPr lang="ko-KR" altLang="en-US" sz="22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6CBD218-BB24-4B68-B5E7-62FB2D282C6B}"/>
              </a:ext>
            </a:extLst>
          </p:cNvPr>
          <p:cNvSpPr/>
          <p:nvPr/>
        </p:nvSpPr>
        <p:spPr>
          <a:xfrm>
            <a:off x="3834747" y="2360410"/>
            <a:ext cx="149090" cy="1490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226EBE-6EA5-43D3-8F61-3E94BD4182B9}"/>
              </a:ext>
            </a:extLst>
          </p:cNvPr>
          <p:cNvSpPr/>
          <p:nvPr/>
        </p:nvSpPr>
        <p:spPr>
          <a:xfrm>
            <a:off x="5364050" y="571430"/>
            <a:ext cx="2944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</a:t>
            </a:r>
            <a:r>
              <a:rPr lang="en-US" altLang="ko-KR" sz="2000" spc="-1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i</a:t>
            </a: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= 0; width</a:t>
            </a:r>
          </a:p>
          <a:p>
            <a:pPr>
              <a:lnSpc>
                <a:spcPct val="90000"/>
              </a:lnSpc>
            </a:pP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 </a:t>
            </a:r>
            <a:r>
              <a:rPr lang="en-US" altLang="ko-KR" sz="2000" b="1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j = 0; height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F064FCF-7FB0-443D-8BF3-462A644195BF}"/>
              </a:ext>
            </a:extLst>
          </p:cNvPr>
          <p:cNvSpPr/>
          <p:nvPr/>
        </p:nvSpPr>
        <p:spPr>
          <a:xfrm>
            <a:off x="10050891" y="3997378"/>
            <a:ext cx="196980" cy="196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DD38EC-8795-4A98-B182-62C2E51ADB9A}"/>
              </a:ext>
            </a:extLst>
          </p:cNvPr>
          <p:cNvSpPr/>
          <p:nvPr/>
        </p:nvSpPr>
        <p:spPr>
          <a:xfrm>
            <a:off x="10263933" y="1205638"/>
            <a:ext cx="149090" cy="1490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5B45E1-28C5-4139-AC77-23107B0827AB}"/>
              </a:ext>
            </a:extLst>
          </p:cNvPr>
          <p:cNvCxnSpPr>
            <a:cxnSpLocks/>
            <a:stCxn id="2" idx="7"/>
            <a:endCxn id="58" idx="2"/>
          </p:cNvCxnSpPr>
          <p:nvPr/>
        </p:nvCxnSpPr>
        <p:spPr>
          <a:xfrm flipV="1">
            <a:off x="3789838" y="4095868"/>
            <a:ext cx="6261053" cy="108512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D797EDE-8C52-4CD1-9151-094AA116C711}"/>
              </a:ext>
            </a:extLst>
          </p:cNvPr>
          <p:cNvCxnSpPr>
            <a:cxnSpLocks/>
            <a:stCxn id="113" idx="7"/>
            <a:endCxn id="60" idx="3"/>
          </p:cNvCxnSpPr>
          <p:nvPr/>
        </p:nvCxnSpPr>
        <p:spPr>
          <a:xfrm flipV="1">
            <a:off x="3962003" y="1332893"/>
            <a:ext cx="6323764" cy="104935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5A32D26-ED60-45C5-A77D-2CCF391B6808}"/>
              </a:ext>
            </a:extLst>
          </p:cNvPr>
          <p:cNvSpPr txBox="1"/>
          <p:nvPr/>
        </p:nvSpPr>
        <p:spPr>
          <a:xfrm>
            <a:off x="9986150" y="4158090"/>
            <a:ext cx="85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88EA4AC-D976-4DBE-92A5-89FC096BD9BA}"/>
              </a:ext>
            </a:extLst>
          </p:cNvPr>
          <p:cNvCxnSpPr>
            <a:stCxn id="58" idx="0"/>
            <a:endCxn id="60" idx="3"/>
          </p:cNvCxnSpPr>
          <p:nvPr/>
        </p:nvCxnSpPr>
        <p:spPr>
          <a:xfrm flipV="1">
            <a:off x="10149381" y="1332893"/>
            <a:ext cx="136386" cy="266448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D73BF0C-DB23-4E08-98D6-3ACF472FD2C1}"/>
                  </a:ext>
                </a:extLst>
              </p:cNvPr>
              <p:cNvSpPr txBox="1"/>
              <p:nvPr/>
            </p:nvSpPr>
            <p:spPr>
              <a:xfrm>
                <a:off x="10037973" y="2515420"/>
                <a:ext cx="853746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D73BF0C-DB23-4E08-98D6-3ACF472FD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973" y="2515420"/>
                <a:ext cx="853746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698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2E77CB-648A-4B06-B364-116F6220093A}"/>
              </a:ext>
            </a:extLst>
          </p:cNvPr>
          <p:cNvCxnSpPr>
            <a:cxnSpLocks/>
          </p:cNvCxnSpPr>
          <p:nvPr/>
        </p:nvCxnSpPr>
        <p:spPr>
          <a:xfrm flipH="1">
            <a:off x="3704444" y="5257153"/>
            <a:ext cx="12342" cy="853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D989AC-C6FB-4990-B6CB-6D2843986034}"/>
              </a:ext>
            </a:extLst>
          </p:cNvPr>
          <p:cNvCxnSpPr>
            <a:cxnSpLocks/>
          </p:cNvCxnSpPr>
          <p:nvPr/>
        </p:nvCxnSpPr>
        <p:spPr>
          <a:xfrm flipH="1" flipV="1">
            <a:off x="3297601" y="4818497"/>
            <a:ext cx="424333" cy="427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678A294-E127-429B-BE36-250C2401E6B6}"/>
              </a:ext>
            </a:extLst>
          </p:cNvPr>
          <p:cNvCxnSpPr>
            <a:cxnSpLocks/>
          </p:cNvCxnSpPr>
          <p:nvPr/>
        </p:nvCxnSpPr>
        <p:spPr>
          <a:xfrm>
            <a:off x="3715162" y="5255423"/>
            <a:ext cx="1849368" cy="26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852429-F199-48F8-8DFF-85C2F21D63C9}"/>
              </a:ext>
            </a:extLst>
          </p:cNvPr>
          <p:cNvSpPr txBox="1"/>
          <p:nvPr/>
        </p:nvSpPr>
        <p:spPr>
          <a:xfrm>
            <a:off x="5239200" y="5211041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endParaRPr lang="ko-KR" altLang="en-US" sz="2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29DDC1-14CE-4CBE-9FE5-C0B5FF934BFC}"/>
              </a:ext>
            </a:extLst>
          </p:cNvPr>
          <p:cNvSpPr txBox="1"/>
          <p:nvPr/>
        </p:nvSpPr>
        <p:spPr>
          <a:xfrm>
            <a:off x="2976028" y="4644680"/>
            <a:ext cx="529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endParaRPr lang="ko-KR" altLang="en-US" sz="2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B3E4B1-6520-413B-93CF-A4056F8AB12F}"/>
              </a:ext>
            </a:extLst>
          </p:cNvPr>
          <p:cNvSpPr txBox="1"/>
          <p:nvPr/>
        </p:nvSpPr>
        <p:spPr>
          <a:xfrm>
            <a:off x="3297601" y="5622411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z</a:t>
            </a:r>
            <a:endParaRPr lang="ko-KR" altLang="en-US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C38FC6-E28F-417E-9268-43925EBDCFD7}"/>
              </a:ext>
            </a:extLst>
          </p:cNvPr>
          <p:cNvSpPr/>
          <p:nvPr/>
        </p:nvSpPr>
        <p:spPr>
          <a:xfrm>
            <a:off x="3621705" y="5152150"/>
            <a:ext cx="196980" cy="196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15295" y="45885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5295" y="458854"/>
                <a:ext cx="1795816" cy="1795816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00914141-3204-40C7-B5F7-3DF8EAA2EC24}"/>
              </a:ext>
            </a:extLst>
          </p:cNvPr>
          <p:cNvSpPr/>
          <p:nvPr/>
        </p:nvSpPr>
        <p:spPr>
          <a:xfrm>
            <a:off x="1270790" y="1326221"/>
            <a:ext cx="123110" cy="123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Shape 2">
            <a:extLst>
              <a:ext uri="{FF2B5EF4-FFF2-40B4-BE49-F238E27FC236}">
                <a16:creationId xmlns:a16="http://schemas.microsoft.com/office/drawing/2014/main" id="{98835CE4-BC84-433B-8AA0-153D594447A2}"/>
              </a:ext>
            </a:extLst>
          </p:cNvPr>
          <p:cNvSpPr txBox="1"/>
          <p:nvPr/>
        </p:nvSpPr>
        <p:spPr>
          <a:xfrm>
            <a:off x="402783" y="1015040"/>
            <a:ext cx="1428282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(-2, -1, -1)</a:t>
            </a:r>
            <a:endParaRPr lang="ko-KR" sz="1600" strike="noStrike" spc="-1" dirty="0">
              <a:solidFill>
                <a:srgbClr val="000000"/>
              </a:solidFill>
              <a:latin typeface="Consolas" panose="020B0609020204030204" pitchFamily="49" charset="0"/>
              <a:ea typeface="나눔스퀘어 Bold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1011E01-E7DD-4BA4-84D9-12BF62D00DD1}"/>
              </a:ext>
            </a:extLst>
          </p:cNvPr>
          <p:cNvCxnSpPr>
            <a:cxnSpLocks/>
          </p:cNvCxnSpPr>
          <p:nvPr/>
        </p:nvCxnSpPr>
        <p:spPr>
          <a:xfrm flipV="1">
            <a:off x="3713874" y="4067055"/>
            <a:ext cx="15908" cy="110030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6A8F8D-754C-483D-AF14-E57A0A704C29}"/>
              </a:ext>
            </a:extLst>
          </p:cNvPr>
          <p:cNvGrpSpPr/>
          <p:nvPr/>
        </p:nvGrpSpPr>
        <p:grpSpPr>
          <a:xfrm>
            <a:off x="1311508" y="1403019"/>
            <a:ext cx="4820640" cy="2262208"/>
            <a:chOff x="2766873" y="2204267"/>
            <a:chExt cx="6658253" cy="31245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8EA3C55-C54C-4164-A1C1-3773B1DBF3A8}"/>
                </a:ext>
              </a:extLst>
            </p:cNvPr>
            <p:cNvSpPr/>
            <p:nvPr/>
          </p:nvSpPr>
          <p:spPr>
            <a:xfrm>
              <a:off x="2766873" y="506915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697003-3681-48F8-B683-E2AE8EE1DA9F}"/>
                </a:ext>
              </a:extLst>
            </p:cNvPr>
            <p:cNvSpPr/>
            <p:nvPr/>
          </p:nvSpPr>
          <p:spPr>
            <a:xfrm>
              <a:off x="2766873" y="480947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C76DD15-E74A-4B7F-BF04-703273531477}"/>
                </a:ext>
              </a:extLst>
            </p:cNvPr>
            <p:cNvSpPr/>
            <p:nvPr/>
          </p:nvSpPr>
          <p:spPr>
            <a:xfrm>
              <a:off x="2766873" y="454980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F9D9377-D6EB-4258-BC6F-7EA59B39B07B}"/>
                </a:ext>
              </a:extLst>
            </p:cNvPr>
            <p:cNvSpPr/>
            <p:nvPr/>
          </p:nvSpPr>
          <p:spPr>
            <a:xfrm>
              <a:off x="2766873" y="4290137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509F810-EE5B-4771-B770-7220445D856A}"/>
                </a:ext>
              </a:extLst>
            </p:cNvPr>
            <p:cNvSpPr/>
            <p:nvPr/>
          </p:nvSpPr>
          <p:spPr>
            <a:xfrm>
              <a:off x="2766873" y="4030466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FCD32C0-ABE6-4E36-8E07-E2D4E90AC94C}"/>
                </a:ext>
              </a:extLst>
            </p:cNvPr>
            <p:cNvSpPr/>
            <p:nvPr/>
          </p:nvSpPr>
          <p:spPr>
            <a:xfrm>
              <a:off x="2766873" y="3768670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458CCDE-A723-40A5-87BB-C4388C974949}"/>
                </a:ext>
              </a:extLst>
            </p:cNvPr>
            <p:cNvSpPr/>
            <p:nvPr/>
          </p:nvSpPr>
          <p:spPr>
            <a:xfrm>
              <a:off x="2766873" y="350899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208D803-03AD-4323-B604-E9C23FD9EF4C}"/>
                </a:ext>
              </a:extLst>
            </p:cNvPr>
            <p:cNvSpPr/>
            <p:nvPr/>
          </p:nvSpPr>
          <p:spPr>
            <a:xfrm>
              <a:off x="2766873" y="3248265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E49887-BA51-4C02-9961-4DC25CE9E5B9}"/>
                </a:ext>
              </a:extLst>
            </p:cNvPr>
            <p:cNvSpPr/>
            <p:nvPr/>
          </p:nvSpPr>
          <p:spPr>
            <a:xfrm>
              <a:off x="2766873" y="2986469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AA84CEB-C4AF-46BD-AB1E-5205630FBFA2}"/>
                </a:ext>
              </a:extLst>
            </p:cNvPr>
            <p:cNvSpPr/>
            <p:nvPr/>
          </p:nvSpPr>
          <p:spPr>
            <a:xfrm>
              <a:off x="2766873" y="272679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E888C08-8C89-43F4-9A83-4D5374D5D990}"/>
                </a:ext>
              </a:extLst>
            </p:cNvPr>
            <p:cNvSpPr/>
            <p:nvPr/>
          </p:nvSpPr>
          <p:spPr>
            <a:xfrm>
              <a:off x="2766873" y="2466064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49BCD99-1D58-4818-B271-F000EE224206}"/>
                </a:ext>
              </a:extLst>
            </p:cNvPr>
            <p:cNvSpPr/>
            <p:nvPr/>
          </p:nvSpPr>
          <p:spPr>
            <a:xfrm>
              <a:off x="2766873" y="2204268"/>
              <a:ext cx="6658253" cy="25967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365F4ED-9A6C-4B89-ABF5-2E4683B2A4E3}"/>
                </a:ext>
              </a:extLst>
            </p:cNvPr>
            <p:cNvSpPr/>
            <p:nvPr/>
          </p:nvSpPr>
          <p:spPr>
            <a:xfrm>
              <a:off x="276687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FB9FA6-FAD9-4147-BD40-40449F753537}"/>
                </a:ext>
              </a:extLst>
            </p:cNvPr>
            <p:cNvSpPr/>
            <p:nvPr/>
          </p:nvSpPr>
          <p:spPr>
            <a:xfrm>
              <a:off x="305391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2F79C81-D276-4A05-850F-78BEF385B936}"/>
                </a:ext>
              </a:extLst>
            </p:cNvPr>
            <p:cNvSpPr/>
            <p:nvPr/>
          </p:nvSpPr>
          <p:spPr>
            <a:xfrm>
              <a:off x="334096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9EB62E6-00ED-4841-9103-0A030A66E027}"/>
                </a:ext>
              </a:extLst>
            </p:cNvPr>
            <p:cNvSpPr/>
            <p:nvPr/>
          </p:nvSpPr>
          <p:spPr>
            <a:xfrm>
              <a:off x="362800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8EAB776-15C9-428E-9DCD-138B65768754}"/>
                </a:ext>
              </a:extLst>
            </p:cNvPr>
            <p:cNvSpPr/>
            <p:nvPr/>
          </p:nvSpPr>
          <p:spPr>
            <a:xfrm>
              <a:off x="391505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7C8BCAB-0AFA-4917-B2FC-7BECD848D75E}"/>
                </a:ext>
              </a:extLst>
            </p:cNvPr>
            <p:cNvSpPr/>
            <p:nvPr/>
          </p:nvSpPr>
          <p:spPr>
            <a:xfrm>
              <a:off x="420209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F666C0-49E0-406C-B99D-59EBE583AA05}"/>
                </a:ext>
              </a:extLst>
            </p:cNvPr>
            <p:cNvSpPr/>
            <p:nvPr/>
          </p:nvSpPr>
          <p:spPr>
            <a:xfrm>
              <a:off x="448913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4E6E2E7-653C-4FB3-863F-57C312233C8D}"/>
                </a:ext>
              </a:extLst>
            </p:cNvPr>
            <p:cNvSpPr/>
            <p:nvPr/>
          </p:nvSpPr>
          <p:spPr>
            <a:xfrm>
              <a:off x="477618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B5769D5-952E-443B-AA4F-6ABFB17ACB7C}"/>
                </a:ext>
              </a:extLst>
            </p:cNvPr>
            <p:cNvSpPr/>
            <p:nvPr/>
          </p:nvSpPr>
          <p:spPr>
            <a:xfrm>
              <a:off x="506322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8676401-952F-4549-AE54-05AE676F11E1}"/>
                </a:ext>
              </a:extLst>
            </p:cNvPr>
            <p:cNvSpPr/>
            <p:nvPr/>
          </p:nvSpPr>
          <p:spPr>
            <a:xfrm>
              <a:off x="535027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F8FCFEC-F885-4FE2-A99E-0BAB1B7CF4C9}"/>
                </a:ext>
              </a:extLst>
            </p:cNvPr>
            <p:cNvSpPr/>
            <p:nvPr/>
          </p:nvSpPr>
          <p:spPr>
            <a:xfrm>
              <a:off x="563731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9C5F17D-C799-4A67-A6E6-47E2A8FD659D}"/>
                </a:ext>
              </a:extLst>
            </p:cNvPr>
            <p:cNvSpPr/>
            <p:nvPr/>
          </p:nvSpPr>
          <p:spPr>
            <a:xfrm>
              <a:off x="592435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D02F01C-9DD7-4812-9821-D44C76B56BCE}"/>
                </a:ext>
              </a:extLst>
            </p:cNvPr>
            <p:cNvSpPr/>
            <p:nvPr/>
          </p:nvSpPr>
          <p:spPr>
            <a:xfrm>
              <a:off x="621140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6EA6E0C-2E4F-4C03-914B-E3B2D282F2F6}"/>
                </a:ext>
              </a:extLst>
            </p:cNvPr>
            <p:cNvSpPr/>
            <p:nvPr/>
          </p:nvSpPr>
          <p:spPr>
            <a:xfrm>
              <a:off x="649844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3FF935F-17A2-4760-8907-2FD5E34D385F}"/>
                </a:ext>
              </a:extLst>
            </p:cNvPr>
            <p:cNvSpPr/>
            <p:nvPr/>
          </p:nvSpPr>
          <p:spPr>
            <a:xfrm>
              <a:off x="678549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5E3133C-EAC3-4DAC-9561-E50E5ED5DB92}"/>
                </a:ext>
              </a:extLst>
            </p:cNvPr>
            <p:cNvSpPr/>
            <p:nvPr/>
          </p:nvSpPr>
          <p:spPr>
            <a:xfrm>
              <a:off x="707253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544E444-27FF-40E9-9A7A-DE9FAA26E3EE}"/>
                </a:ext>
              </a:extLst>
            </p:cNvPr>
            <p:cNvSpPr/>
            <p:nvPr/>
          </p:nvSpPr>
          <p:spPr>
            <a:xfrm>
              <a:off x="735957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A8A7FB3-0175-40D0-9BA1-EE0AEA5F2AF2}"/>
                </a:ext>
              </a:extLst>
            </p:cNvPr>
            <p:cNvSpPr/>
            <p:nvPr/>
          </p:nvSpPr>
          <p:spPr>
            <a:xfrm>
              <a:off x="7646622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6A40829-E832-41D8-A16D-6A6DB9676D31}"/>
                </a:ext>
              </a:extLst>
            </p:cNvPr>
            <p:cNvSpPr/>
            <p:nvPr/>
          </p:nvSpPr>
          <p:spPr>
            <a:xfrm>
              <a:off x="7933666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36D2F5D-B3F5-469E-89DC-2A8C480374BE}"/>
                </a:ext>
              </a:extLst>
            </p:cNvPr>
            <p:cNvSpPr/>
            <p:nvPr/>
          </p:nvSpPr>
          <p:spPr>
            <a:xfrm>
              <a:off x="8220710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F72143B-ACCC-474A-9BF5-0293186750CC}"/>
                </a:ext>
              </a:extLst>
            </p:cNvPr>
            <p:cNvSpPr/>
            <p:nvPr/>
          </p:nvSpPr>
          <p:spPr>
            <a:xfrm>
              <a:off x="8507754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4E4AB78-97D7-49D4-9731-E83A582FAEA3}"/>
                </a:ext>
              </a:extLst>
            </p:cNvPr>
            <p:cNvSpPr/>
            <p:nvPr/>
          </p:nvSpPr>
          <p:spPr>
            <a:xfrm>
              <a:off x="8794798" y="2204267"/>
              <a:ext cx="287044" cy="31245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987D048F-5AAC-40A1-8E92-6126FC8D7F39}"/>
              </a:ext>
            </a:extLst>
          </p:cNvPr>
          <p:cNvSpPr/>
          <p:nvPr/>
        </p:nvSpPr>
        <p:spPr>
          <a:xfrm>
            <a:off x="6051004" y="3598190"/>
            <a:ext cx="123110" cy="123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Shape 2">
            <a:extLst>
              <a:ext uri="{FF2B5EF4-FFF2-40B4-BE49-F238E27FC236}">
                <a16:creationId xmlns:a16="http://schemas.microsoft.com/office/drawing/2014/main" id="{FF2FFB55-FD33-4A58-A1E3-000E7FBA1BFF}"/>
              </a:ext>
            </a:extLst>
          </p:cNvPr>
          <p:cNvSpPr txBox="1"/>
          <p:nvPr/>
        </p:nvSpPr>
        <p:spPr>
          <a:xfrm>
            <a:off x="5293952" y="3709562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(+2, +1, -1)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D028E04-8DF9-4E22-B2EA-5F0D0C155C72}"/>
              </a:ext>
            </a:extLst>
          </p:cNvPr>
          <p:cNvSpPr txBox="1"/>
          <p:nvPr/>
        </p:nvSpPr>
        <p:spPr>
          <a:xfrm>
            <a:off x="3155714" y="4033705"/>
            <a:ext cx="500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-z</a:t>
            </a:r>
            <a:endParaRPr lang="ko-KR" altLang="en-US" sz="22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6CBD218-BB24-4B68-B5E7-62FB2D282C6B}"/>
              </a:ext>
            </a:extLst>
          </p:cNvPr>
          <p:cNvSpPr/>
          <p:nvPr/>
        </p:nvSpPr>
        <p:spPr>
          <a:xfrm>
            <a:off x="3834747" y="2360410"/>
            <a:ext cx="149090" cy="1490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226EBE-6EA5-43D3-8F61-3E94BD4182B9}"/>
              </a:ext>
            </a:extLst>
          </p:cNvPr>
          <p:cNvSpPr/>
          <p:nvPr/>
        </p:nvSpPr>
        <p:spPr>
          <a:xfrm>
            <a:off x="5364050" y="571430"/>
            <a:ext cx="2944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</a:t>
            </a:r>
            <a:r>
              <a:rPr lang="en-US" altLang="ko-KR" sz="2000" spc="-1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i</a:t>
            </a: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= 0; width</a:t>
            </a:r>
          </a:p>
          <a:p>
            <a:pPr>
              <a:lnSpc>
                <a:spcPct val="90000"/>
              </a:lnSpc>
            </a:pP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 </a:t>
            </a:r>
            <a:r>
              <a:rPr lang="en-US" altLang="ko-KR" sz="2000" b="1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for</a:t>
            </a:r>
            <a:r>
              <a:rPr lang="en-US" altLang="ko-KR" sz="2000" spc="-1" dirty="0">
                <a:solidFill>
                  <a:srgbClr val="000000"/>
                </a:solidFill>
                <a:latin typeface="Consolas" panose="020B0609020204030204" pitchFamily="49" charset="0"/>
                <a:ea typeface="나눔스퀘어 Bold" panose="020B0600000101010101" pitchFamily="50" charset="-127"/>
              </a:rPr>
              <a:t> j = 0; height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F064FCF-7FB0-443D-8BF3-462A644195BF}"/>
              </a:ext>
            </a:extLst>
          </p:cNvPr>
          <p:cNvSpPr/>
          <p:nvPr/>
        </p:nvSpPr>
        <p:spPr>
          <a:xfrm>
            <a:off x="10050891" y="3997378"/>
            <a:ext cx="196980" cy="196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DD38EC-8795-4A98-B182-62C2E51ADB9A}"/>
              </a:ext>
            </a:extLst>
          </p:cNvPr>
          <p:cNvSpPr/>
          <p:nvPr/>
        </p:nvSpPr>
        <p:spPr>
          <a:xfrm>
            <a:off x="10263933" y="1205638"/>
            <a:ext cx="149090" cy="1490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5B45E1-28C5-4139-AC77-23107B0827AB}"/>
              </a:ext>
            </a:extLst>
          </p:cNvPr>
          <p:cNvCxnSpPr>
            <a:cxnSpLocks/>
            <a:stCxn id="2" idx="7"/>
            <a:endCxn id="58" idx="2"/>
          </p:cNvCxnSpPr>
          <p:nvPr/>
        </p:nvCxnSpPr>
        <p:spPr>
          <a:xfrm flipV="1">
            <a:off x="3789838" y="4095868"/>
            <a:ext cx="6261053" cy="108512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D797EDE-8C52-4CD1-9151-094AA116C711}"/>
              </a:ext>
            </a:extLst>
          </p:cNvPr>
          <p:cNvCxnSpPr>
            <a:cxnSpLocks/>
            <a:stCxn id="113" idx="7"/>
            <a:endCxn id="60" idx="3"/>
          </p:cNvCxnSpPr>
          <p:nvPr/>
        </p:nvCxnSpPr>
        <p:spPr>
          <a:xfrm flipV="1">
            <a:off x="3962003" y="1332893"/>
            <a:ext cx="6323764" cy="104935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5A32D26-ED60-45C5-A77D-2CCF391B6808}"/>
              </a:ext>
            </a:extLst>
          </p:cNvPr>
          <p:cNvSpPr txBox="1"/>
          <p:nvPr/>
        </p:nvSpPr>
        <p:spPr>
          <a:xfrm>
            <a:off x="9986150" y="4158090"/>
            <a:ext cx="85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88EA4AC-D976-4DBE-92A5-89FC096BD9BA}"/>
              </a:ext>
            </a:extLst>
          </p:cNvPr>
          <p:cNvCxnSpPr>
            <a:stCxn id="58" idx="0"/>
            <a:endCxn id="60" idx="3"/>
          </p:cNvCxnSpPr>
          <p:nvPr/>
        </p:nvCxnSpPr>
        <p:spPr>
          <a:xfrm flipV="1">
            <a:off x="10149381" y="1332893"/>
            <a:ext cx="136386" cy="266448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90884FE-AF32-485B-98DA-1B4B9162C4B6}"/>
                  </a:ext>
                </a:extLst>
              </p:cNvPr>
              <p:cNvSpPr txBox="1"/>
              <p:nvPr/>
            </p:nvSpPr>
            <p:spPr>
              <a:xfrm>
                <a:off x="10037973" y="2515420"/>
                <a:ext cx="853746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90884FE-AF32-485B-98DA-1B4B9162C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973" y="2515420"/>
                <a:ext cx="853746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ACDA9A-4AB3-4F29-A7D0-40D6D8AAAC54}"/>
                  </a:ext>
                </a:extLst>
              </p:cNvPr>
              <p:cNvSpPr txBox="1"/>
              <p:nvPr/>
            </p:nvSpPr>
            <p:spPr>
              <a:xfrm>
                <a:off x="7732852" y="5088498"/>
                <a:ext cx="3095804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p(t) = A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US" altLang="ko-KR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 * t</a:t>
                </a:r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ACDA9A-4AB3-4F29-A7D0-40D6D8AAA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852" y="5088498"/>
                <a:ext cx="3095804" cy="506421"/>
              </a:xfrm>
              <a:prstGeom prst="rect">
                <a:avLst/>
              </a:prstGeom>
              <a:blipFill>
                <a:blip r:embed="rId6"/>
                <a:stretch>
                  <a:fillRect l="-3353" t="-1205" b="-337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026501C7-51E8-4B28-8882-62C7E58A1D4D}"/>
              </a:ext>
            </a:extLst>
          </p:cNvPr>
          <p:cNvSpPr/>
          <p:nvPr/>
        </p:nvSpPr>
        <p:spPr>
          <a:xfrm>
            <a:off x="9962269" y="771651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p(t)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27714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5222780"/>
                  </p:ext>
                </p:extLst>
              </p:nvPr>
            </p:nvGraphicFramePr>
            <p:xfrm>
              <a:off x="2983170" y="108019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70" y="1080194"/>
                <a:ext cx="1795816" cy="1795816"/>
              </a:xfrm>
              <a:prstGeom prst="rect">
                <a:avLst/>
              </a:prstGeom>
            </p:spPr>
          </p:pic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BABB420-68B5-482E-9A9B-0F8CF7F5A719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788010" y="409589"/>
            <a:ext cx="284690" cy="48129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30C5CC4-A6A1-416D-9CC8-66BF6655439C}"/>
              </a:ext>
            </a:extLst>
          </p:cNvPr>
          <p:cNvSpPr/>
          <p:nvPr/>
        </p:nvSpPr>
        <p:spPr>
          <a:xfrm>
            <a:off x="3720805" y="5222566"/>
            <a:ext cx="134410" cy="13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FEEEE8-F317-4219-992B-E9A2DBECA559}"/>
              </a:ext>
            </a:extLst>
          </p:cNvPr>
          <p:cNvSpPr/>
          <p:nvPr/>
        </p:nvSpPr>
        <p:spPr>
          <a:xfrm>
            <a:off x="3866176" y="3317607"/>
            <a:ext cx="101732" cy="101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1D3B342-33FE-4018-8904-8B803E0E9870}"/>
              </a:ext>
            </a:extLst>
          </p:cNvPr>
          <p:cNvSpPr txBox="1"/>
          <p:nvPr/>
        </p:nvSpPr>
        <p:spPr>
          <a:xfrm>
            <a:off x="3385350" y="5082868"/>
            <a:ext cx="582558" cy="31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/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8A91051-A961-410F-BED0-2B857CB6A0A0}"/>
              </a:ext>
            </a:extLst>
          </p:cNvPr>
          <p:cNvSpPr/>
          <p:nvPr/>
        </p:nvSpPr>
        <p:spPr>
          <a:xfrm>
            <a:off x="3055653" y="3053451"/>
            <a:ext cx="705731" cy="315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p(t) </a:t>
            </a:r>
            <a:endParaRPr lang="ko-KR" altLang="en-US" sz="2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6795C4B-4894-485C-8C76-13D6789C67EE}"/>
              </a:ext>
            </a:extLst>
          </p:cNvPr>
          <p:cNvSpPr/>
          <p:nvPr/>
        </p:nvSpPr>
        <p:spPr>
          <a:xfrm>
            <a:off x="3798971" y="1989580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Shape 2">
            <a:extLst>
              <a:ext uri="{FF2B5EF4-FFF2-40B4-BE49-F238E27FC236}">
                <a16:creationId xmlns:a16="http://schemas.microsoft.com/office/drawing/2014/main" id="{1AD76B02-4589-42FB-8CD7-AE6A920C8F16}"/>
              </a:ext>
            </a:extLst>
          </p:cNvPr>
          <p:cNvSpPr txBox="1"/>
          <p:nvPr/>
        </p:nvSpPr>
        <p:spPr>
          <a:xfrm>
            <a:off x="2508479" y="1625101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(cx, cy, </a:t>
            </a:r>
            <a:r>
              <a:rPr lang="en-US" altLang="ko-KR" sz="1600" dirty="0" err="1">
                <a:latin typeface="Consolas" panose="020B0609020204030204" pitchFamily="49" charset="0"/>
              </a:rPr>
              <a:t>cz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34AA69-61CC-4845-852A-2653921B8502}"/>
              </a:ext>
            </a:extLst>
          </p:cNvPr>
          <p:cNvCxnSpPr>
            <a:cxnSpLocks/>
            <a:stCxn id="117" idx="2"/>
          </p:cNvCxnSpPr>
          <p:nvPr/>
        </p:nvCxnSpPr>
        <p:spPr>
          <a:xfrm flipH="1">
            <a:off x="3273287" y="2056785"/>
            <a:ext cx="525684" cy="4876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Shape 2">
            <a:extLst>
              <a:ext uri="{FF2B5EF4-FFF2-40B4-BE49-F238E27FC236}">
                <a16:creationId xmlns:a16="http://schemas.microsoft.com/office/drawing/2014/main" id="{960FA1EB-E458-4021-8A93-89AD2169A727}"/>
              </a:ext>
            </a:extLst>
          </p:cNvPr>
          <p:cNvSpPr txBox="1"/>
          <p:nvPr/>
        </p:nvSpPr>
        <p:spPr>
          <a:xfrm>
            <a:off x="3273287" y="2009130"/>
            <a:ext cx="325323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44784-D4B2-4A9C-968F-4213D58DA424}"/>
              </a:ext>
            </a:extLst>
          </p:cNvPr>
          <p:cNvSpPr txBox="1"/>
          <p:nvPr/>
        </p:nvSpPr>
        <p:spPr>
          <a:xfrm>
            <a:off x="5756104" y="1803847"/>
            <a:ext cx="526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(x-cx)^2 + (y-cy)^2 + (z-</a:t>
            </a:r>
            <a:r>
              <a:rPr lang="en-US" altLang="ko-KR" dirty="0" err="1">
                <a:latin typeface="Consolas" panose="020B0609020204030204" pitchFamily="49" charset="0"/>
              </a:rPr>
              <a:t>cz</a:t>
            </a:r>
            <a:r>
              <a:rPr lang="en-US" altLang="ko-KR" dirty="0">
                <a:latin typeface="Consolas" panose="020B0609020204030204" pitchFamily="49" charset="0"/>
              </a:rPr>
              <a:t>)^2 = R^2</a:t>
            </a:r>
          </a:p>
        </p:txBody>
      </p:sp>
    </p:spTree>
    <p:extLst>
      <p:ext uri="{BB962C8B-B14F-4D97-AF65-F5344CB8AC3E}">
        <p14:creationId xmlns:p14="http://schemas.microsoft.com/office/powerpoint/2010/main" val="3164130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983170" y="108019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70" y="1080194"/>
                <a:ext cx="1795816" cy="1795816"/>
              </a:xfrm>
              <a:prstGeom prst="rect">
                <a:avLst/>
              </a:prstGeom>
            </p:spPr>
          </p:pic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BABB420-68B5-482E-9A9B-0F8CF7F5A719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788010" y="409589"/>
            <a:ext cx="284690" cy="48129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30C5CC4-A6A1-416D-9CC8-66BF6655439C}"/>
              </a:ext>
            </a:extLst>
          </p:cNvPr>
          <p:cNvSpPr/>
          <p:nvPr/>
        </p:nvSpPr>
        <p:spPr>
          <a:xfrm>
            <a:off x="3720805" y="5222566"/>
            <a:ext cx="134410" cy="13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FEEEE8-F317-4219-992B-E9A2DBECA559}"/>
              </a:ext>
            </a:extLst>
          </p:cNvPr>
          <p:cNvSpPr/>
          <p:nvPr/>
        </p:nvSpPr>
        <p:spPr>
          <a:xfrm>
            <a:off x="3866176" y="3317607"/>
            <a:ext cx="101732" cy="101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1D3B342-33FE-4018-8904-8B803E0E9870}"/>
              </a:ext>
            </a:extLst>
          </p:cNvPr>
          <p:cNvSpPr txBox="1"/>
          <p:nvPr/>
        </p:nvSpPr>
        <p:spPr>
          <a:xfrm>
            <a:off x="3385350" y="5082868"/>
            <a:ext cx="582558" cy="31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/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8A91051-A961-410F-BED0-2B857CB6A0A0}"/>
              </a:ext>
            </a:extLst>
          </p:cNvPr>
          <p:cNvSpPr/>
          <p:nvPr/>
        </p:nvSpPr>
        <p:spPr>
          <a:xfrm>
            <a:off x="3055653" y="3053451"/>
            <a:ext cx="705731" cy="315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p(t) </a:t>
            </a:r>
            <a:endParaRPr lang="ko-KR" altLang="en-US" sz="2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6795C4B-4894-485C-8C76-13D6789C67EE}"/>
              </a:ext>
            </a:extLst>
          </p:cNvPr>
          <p:cNvSpPr/>
          <p:nvPr/>
        </p:nvSpPr>
        <p:spPr>
          <a:xfrm>
            <a:off x="3798971" y="1989580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Shape 2">
            <a:extLst>
              <a:ext uri="{FF2B5EF4-FFF2-40B4-BE49-F238E27FC236}">
                <a16:creationId xmlns:a16="http://schemas.microsoft.com/office/drawing/2014/main" id="{1AD76B02-4589-42FB-8CD7-AE6A920C8F16}"/>
              </a:ext>
            </a:extLst>
          </p:cNvPr>
          <p:cNvSpPr txBox="1"/>
          <p:nvPr/>
        </p:nvSpPr>
        <p:spPr>
          <a:xfrm>
            <a:off x="2508479" y="1625101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(cx, cy, </a:t>
            </a:r>
            <a:r>
              <a:rPr lang="en-US" altLang="ko-KR" sz="1600" dirty="0" err="1">
                <a:latin typeface="Consolas" panose="020B0609020204030204" pitchFamily="49" charset="0"/>
              </a:rPr>
              <a:t>cz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34AA69-61CC-4845-852A-2653921B8502}"/>
              </a:ext>
            </a:extLst>
          </p:cNvPr>
          <p:cNvCxnSpPr>
            <a:cxnSpLocks/>
            <a:stCxn id="117" idx="2"/>
          </p:cNvCxnSpPr>
          <p:nvPr/>
        </p:nvCxnSpPr>
        <p:spPr>
          <a:xfrm flipH="1">
            <a:off x="3273287" y="2056785"/>
            <a:ext cx="525684" cy="4876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Shape 2">
            <a:extLst>
              <a:ext uri="{FF2B5EF4-FFF2-40B4-BE49-F238E27FC236}">
                <a16:creationId xmlns:a16="http://schemas.microsoft.com/office/drawing/2014/main" id="{960FA1EB-E458-4021-8A93-89AD2169A727}"/>
              </a:ext>
            </a:extLst>
          </p:cNvPr>
          <p:cNvSpPr txBox="1"/>
          <p:nvPr/>
        </p:nvSpPr>
        <p:spPr>
          <a:xfrm>
            <a:off x="3273287" y="2009130"/>
            <a:ext cx="325323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44784-D4B2-4A9C-968F-4213D58DA424}"/>
              </a:ext>
            </a:extLst>
          </p:cNvPr>
          <p:cNvSpPr txBox="1"/>
          <p:nvPr/>
        </p:nvSpPr>
        <p:spPr>
          <a:xfrm>
            <a:off x="5777994" y="1726211"/>
            <a:ext cx="5406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(x-cx)^2 + (y-cy)^2 + (z-</a:t>
            </a:r>
            <a:r>
              <a:rPr lang="en-US" altLang="ko-KR" dirty="0" err="1">
                <a:latin typeface="Consolas" panose="020B0609020204030204" pitchFamily="49" charset="0"/>
              </a:rPr>
              <a:t>cz</a:t>
            </a:r>
            <a:r>
              <a:rPr lang="en-US" altLang="ko-KR" dirty="0">
                <a:latin typeface="Consolas" panose="020B0609020204030204" pitchFamily="49" charset="0"/>
              </a:rPr>
              <a:t>)^2 = R^2</a:t>
            </a:r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dot((p-c), (p-c)) = R*R 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 (x, y, z), c = (cx, cy,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cz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472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983170" y="108019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70" y="1080194"/>
                <a:ext cx="1795816" cy="1795816"/>
              </a:xfrm>
              <a:prstGeom prst="rect">
                <a:avLst/>
              </a:prstGeom>
            </p:spPr>
          </p:pic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BABB420-68B5-482E-9A9B-0F8CF7F5A719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788010" y="409589"/>
            <a:ext cx="284690" cy="48129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30C5CC4-A6A1-416D-9CC8-66BF6655439C}"/>
              </a:ext>
            </a:extLst>
          </p:cNvPr>
          <p:cNvSpPr/>
          <p:nvPr/>
        </p:nvSpPr>
        <p:spPr>
          <a:xfrm>
            <a:off x="3720805" y="5222566"/>
            <a:ext cx="134410" cy="13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FEEEE8-F317-4219-992B-E9A2DBECA559}"/>
              </a:ext>
            </a:extLst>
          </p:cNvPr>
          <p:cNvSpPr/>
          <p:nvPr/>
        </p:nvSpPr>
        <p:spPr>
          <a:xfrm>
            <a:off x="3866176" y="3317607"/>
            <a:ext cx="101732" cy="101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1D3B342-33FE-4018-8904-8B803E0E9870}"/>
              </a:ext>
            </a:extLst>
          </p:cNvPr>
          <p:cNvSpPr txBox="1"/>
          <p:nvPr/>
        </p:nvSpPr>
        <p:spPr>
          <a:xfrm>
            <a:off x="3385350" y="5082868"/>
            <a:ext cx="582558" cy="31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/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8A91051-A961-410F-BED0-2B857CB6A0A0}"/>
              </a:ext>
            </a:extLst>
          </p:cNvPr>
          <p:cNvSpPr/>
          <p:nvPr/>
        </p:nvSpPr>
        <p:spPr>
          <a:xfrm>
            <a:off x="3055653" y="3053451"/>
            <a:ext cx="705731" cy="315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p(t) </a:t>
            </a:r>
            <a:endParaRPr lang="ko-KR" altLang="en-US" sz="2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6795C4B-4894-485C-8C76-13D6789C67EE}"/>
              </a:ext>
            </a:extLst>
          </p:cNvPr>
          <p:cNvSpPr/>
          <p:nvPr/>
        </p:nvSpPr>
        <p:spPr>
          <a:xfrm>
            <a:off x="3798971" y="1989580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Shape 2">
            <a:extLst>
              <a:ext uri="{FF2B5EF4-FFF2-40B4-BE49-F238E27FC236}">
                <a16:creationId xmlns:a16="http://schemas.microsoft.com/office/drawing/2014/main" id="{1AD76B02-4589-42FB-8CD7-AE6A920C8F16}"/>
              </a:ext>
            </a:extLst>
          </p:cNvPr>
          <p:cNvSpPr txBox="1"/>
          <p:nvPr/>
        </p:nvSpPr>
        <p:spPr>
          <a:xfrm>
            <a:off x="2508479" y="1625101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(cx, cy, </a:t>
            </a:r>
            <a:r>
              <a:rPr lang="en-US" altLang="ko-KR" sz="1600" dirty="0" err="1">
                <a:latin typeface="Consolas" panose="020B0609020204030204" pitchFamily="49" charset="0"/>
              </a:rPr>
              <a:t>cz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34AA69-61CC-4845-852A-2653921B8502}"/>
              </a:ext>
            </a:extLst>
          </p:cNvPr>
          <p:cNvCxnSpPr>
            <a:cxnSpLocks/>
            <a:stCxn id="117" idx="2"/>
          </p:cNvCxnSpPr>
          <p:nvPr/>
        </p:nvCxnSpPr>
        <p:spPr>
          <a:xfrm flipH="1">
            <a:off x="3273287" y="2056785"/>
            <a:ext cx="525684" cy="4876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Shape 2">
            <a:extLst>
              <a:ext uri="{FF2B5EF4-FFF2-40B4-BE49-F238E27FC236}">
                <a16:creationId xmlns:a16="http://schemas.microsoft.com/office/drawing/2014/main" id="{960FA1EB-E458-4021-8A93-89AD2169A727}"/>
              </a:ext>
            </a:extLst>
          </p:cNvPr>
          <p:cNvSpPr txBox="1"/>
          <p:nvPr/>
        </p:nvSpPr>
        <p:spPr>
          <a:xfrm>
            <a:off x="3273287" y="2009130"/>
            <a:ext cx="325323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44784-D4B2-4A9C-968F-4213D58DA424}"/>
              </a:ext>
            </a:extLst>
          </p:cNvPr>
          <p:cNvSpPr txBox="1"/>
          <p:nvPr/>
        </p:nvSpPr>
        <p:spPr>
          <a:xfrm>
            <a:off x="5698481" y="1844274"/>
            <a:ext cx="5208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(x-cx)^2 + (y-cy)^2 + (z-</a:t>
            </a:r>
            <a:r>
              <a:rPr lang="en-US" altLang="ko-KR" dirty="0" err="1">
                <a:latin typeface="Consolas" panose="020B0609020204030204" pitchFamily="49" charset="0"/>
              </a:rPr>
              <a:t>cz</a:t>
            </a:r>
            <a:r>
              <a:rPr lang="en-US" altLang="ko-KR" dirty="0">
                <a:latin typeface="Consolas" panose="020B0609020204030204" pitchFamily="49" charset="0"/>
              </a:rPr>
              <a:t>)^2 = R^2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dot((p-c), (p-c))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 (x, y, z), c = (cx, cy,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cz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dot((A+B*t – c), (A+B*t – 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 = p(t) = A + B*t)</a:t>
            </a:r>
          </a:p>
        </p:txBody>
      </p:sp>
    </p:spTree>
    <p:extLst>
      <p:ext uri="{BB962C8B-B14F-4D97-AF65-F5344CB8AC3E}">
        <p14:creationId xmlns:p14="http://schemas.microsoft.com/office/powerpoint/2010/main" val="36637793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983170" y="108019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70" y="1080194"/>
                <a:ext cx="1795816" cy="1795816"/>
              </a:xfrm>
              <a:prstGeom prst="rect">
                <a:avLst/>
              </a:prstGeom>
            </p:spPr>
          </p:pic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BABB420-68B5-482E-9A9B-0F8CF7F5A719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788010" y="409589"/>
            <a:ext cx="284690" cy="48129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30C5CC4-A6A1-416D-9CC8-66BF6655439C}"/>
              </a:ext>
            </a:extLst>
          </p:cNvPr>
          <p:cNvSpPr/>
          <p:nvPr/>
        </p:nvSpPr>
        <p:spPr>
          <a:xfrm>
            <a:off x="3720805" y="5222566"/>
            <a:ext cx="134410" cy="13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FEEEE8-F317-4219-992B-E9A2DBECA559}"/>
              </a:ext>
            </a:extLst>
          </p:cNvPr>
          <p:cNvSpPr/>
          <p:nvPr/>
        </p:nvSpPr>
        <p:spPr>
          <a:xfrm>
            <a:off x="3866176" y="3317607"/>
            <a:ext cx="101732" cy="101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1D3B342-33FE-4018-8904-8B803E0E9870}"/>
              </a:ext>
            </a:extLst>
          </p:cNvPr>
          <p:cNvSpPr txBox="1"/>
          <p:nvPr/>
        </p:nvSpPr>
        <p:spPr>
          <a:xfrm>
            <a:off x="3385350" y="5082868"/>
            <a:ext cx="582558" cy="31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/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8A91051-A961-410F-BED0-2B857CB6A0A0}"/>
              </a:ext>
            </a:extLst>
          </p:cNvPr>
          <p:cNvSpPr/>
          <p:nvPr/>
        </p:nvSpPr>
        <p:spPr>
          <a:xfrm>
            <a:off x="3055653" y="3053451"/>
            <a:ext cx="705731" cy="315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p(t) </a:t>
            </a:r>
            <a:endParaRPr lang="ko-KR" altLang="en-US" sz="2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6795C4B-4894-485C-8C76-13D6789C67EE}"/>
              </a:ext>
            </a:extLst>
          </p:cNvPr>
          <p:cNvSpPr/>
          <p:nvPr/>
        </p:nvSpPr>
        <p:spPr>
          <a:xfrm>
            <a:off x="3798971" y="1989580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Shape 2">
            <a:extLst>
              <a:ext uri="{FF2B5EF4-FFF2-40B4-BE49-F238E27FC236}">
                <a16:creationId xmlns:a16="http://schemas.microsoft.com/office/drawing/2014/main" id="{1AD76B02-4589-42FB-8CD7-AE6A920C8F16}"/>
              </a:ext>
            </a:extLst>
          </p:cNvPr>
          <p:cNvSpPr txBox="1"/>
          <p:nvPr/>
        </p:nvSpPr>
        <p:spPr>
          <a:xfrm>
            <a:off x="2508479" y="1625101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(cx, cy, </a:t>
            </a:r>
            <a:r>
              <a:rPr lang="en-US" altLang="ko-KR" sz="1600" dirty="0" err="1">
                <a:latin typeface="Consolas" panose="020B0609020204030204" pitchFamily="49" charset="0"/>
              </a:rPr>
              <a:t>cz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34AA69-61CC-4845-852A-2653921B8502}"/>
              </a:ext>
            </a:extLst>
          </p:cNvPr>
          <p:cNvCxnSpPr>
            <a:cxnSpLocks/>
            <a:stCxn id="117" idx="2"/>
          </p:cNvCxnSpPr>
          <p:nvPr/>
        </p:nvCxnSpPr>
        <p:spPr>
          <a:xfrm flipH="1">
            <a:off x="3273287" y="2056785"/>
            <a:ext cx="525684" cy="4876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Shape 2">
            <a:extLst>
              <a:ext uri="{FF2B5EF4-FFF2-40B4-BE49-F238E27FC236}">
                <a16:creationId xmlns:a16="http://schemas.microsoft.com/office/drawing/2014/main" id="{960FA1EB-E458-4021-8A93-89AD2169A727}"/>
              </a:ext>
            </a:extLst>
          </p:cNvPr>
          <p:cNvSpPr txBox="1"/>
          <p:nvPr/>
        </p:nvSpPr>
        <p:spPr>
          <a:xfrm>
            <a:off x="3273287" y="2009130"/>
            <a:ext cx="325323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44784-D4B2-4A9C-968F-4213D58DA424}"/>
              </a:ext>
            </a:extLst>
          </p:cNvPr>
          <p:cNvSpPr txBox="1"/>
          <p:nvPr/>
        </p:nvSpPr>
        <p:spPr>
          <a:xfrm>
            <a:off x="5698481" y="1844274"/>
            <a:ext cx="5208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(x-cx)^2 + (y-cy)^2 + (z-</a:t>
            </a:r>
            <a:r>
              <a:rPr lang="en-US" altLang="ko-KR" dirty="0" err="1">
                <a:latin typeface="Consolas" panose="020B0609020204030204" pitchFamily="49" charset="0"/>
              </a:rPr>
              <a:t>cz</a:t>
            </a:r>
            <a:r>
              <a:rPr lang="en-US" altLang="ko-KR" dirty="0">
                <a:latin typeface="Consolas" panose="020B0609020204030204" pitchFamily="49" charset="0"/>
              </a:rPr>
              <a:t>)^2 = R^2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dot((p-c), (p-c))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 (x, y, z), c = (cx, cy,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cz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dot((A+B*t – c), (A+B*t – 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 = p(t) = A + B*t)</a:t>
            </a:r>
          </a:p>
          <a:p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dot(B,B)*t^2 + 2*dot(B,A-C)*t + dot(A-C,A-C) – R*R = 0</a:t>
            </a:r>
          </a:p>
        </p:txBody>
      </p:sp>
    </p:spTree>
    <p:extLst>
      <p:ext uri="{BB962C8B-B14F-4D97-AF65-F5344CB8AC3E}">
        <p14:creationId xmlns:p14="http://schemas.microsoft.com/office/powerpoint/2010/main" val="11645366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/>
          <p:cNvPicPr/>
          <p:nvPr/>
        </p:nvPicPr>
        <p:blipFill>
          <a:blip r:embed="rId2"/>
          <a:stretch/>
        </p:blipFill>
        <p:spPr>
          <a:xfrm>
            <a:off x="1776600" y="720000"/>
            <a:ext cx="8663400" cy="48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983170" y="108019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70" y="1080194"/>
                <a:ext cx="1795816" cy="1795816"/>
              </a:xfrm>
              <a:prstGeom prst="rect">
                <a:avLst/>
              </a:prstGeom>
            </p:spPr>
          </p:pic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BABB420-68B5-482E-9A9B-0F8CF7F5A719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788010" y="409589"/>
            <a:ext cx="284690" cy="48129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30C5CC4-A6A1-416D-9CC8-66BF6655439C}"/>
              </a:ext>
            </a:extLst>
          </p:cNvPr>
          <p:cNvSpPr/>
          <p:nvPr/>
        </p:nvSpPr>
        <p:spPr>
          <a:xfrm>
            <a:off x="3720805" y="5222566"/>
            <a:ext cx="134410" cy="13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FEEEE8-F317-4219-992B-E9A2DBECA559}"/>
              </a:ext>
            </a:extLst>
          </p:cNvPr>
          <p:cNvSpPr/>
          <p:nvPr/>
        </p:nvSpPr>
        <p:spPr>
          <a:xfrm>
            <a:off x="3866176" y="3317607"/>
            <a:ext cx="101732" cy="101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1D3B342-33FE-4018-8904-8B803E0E9870}"/>
              </a:ext>
            </a:extLst>
          </p:cNvPr>
          <p:cNvSpPr txBox="1"/>
          <p:nvPr/>
        </p:nvSpPr>
        <p:spPr>
          <a:xfrm>
            <a:off x="3385350" y="5082868"/>
            <a:ext cx="582558" cy="31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/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8A91051-A961-410F-BED0-2B857CB6A0A0}"/>
              </a:ext>
            </a:extLst>
          </p:cNvPr>
          <p:cNvSpPr/>
          <p:nvPr/>
        </p:nvSpPr>
        <p:spPr>
          <a:xfrm>
            <a:off x="3055653" y="3053451"/>
            <a:ext cx="705731" cy="315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p(t) </a:t>
            </a:r>
            <a:endParaRPr lang="ko-KR" altLang="en-US" sz="2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6795C4B-4894-485C-8C76-13D6789C67EE}"/>
              </a:ext>
            </a:extLst>
          </p:cNvPr>
          <p:cNvSpPr/>
          <p:nvPr/>
        </p:nvSpPr>
        <p:spPr>
          <a:xfrm>
            <a:off x="3798971" y="1989580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Shape 2">
            <a:extLst>
              <a:ext uri="{FF2B5EF4-FFF2-40B4-BE49-F238E27FC236}">
                <a16:creationId xmlns:a16="http://schemas.microsoft.com/office/drawing/2014/main" id="{1AD76B02-4589-42FB-8CD7-AE6A920C8F16}"/>
              </a:ext>
            </a:extLst>
          </p:cNvPr>
          <p:cNvSpPr txBox="1"/>
          <p:nvPr/>
        </p:nvSpPr>
        <p:spPr>
          <a:xfrm>
            <a:off x="2508479" y="1625101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(cx, cy, </a:t>
            </a:r>
            <a:r>
              <a:rPr lang="en-US" altLang="ko-KR" sz="1600" dirty="0" err="1">
                <a:latin typeface="Consolas" panose="020B0609020204030204" pitchFamily="49" charset="0"/>
              </a:rPr>
              <a:t>cz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34AA69-61CC-4845-852A-2653921B8502}"/>
              </a:ext>
            </a:extLst>
          </p:cNvPr>
          <p:cNvCxnSpPr>
            <a:cxnSpLocks/>
            <a:stCxn id="117" idx="2"/>
          </p:cNvCxnSpPr>
          <p:nvPr/>
        </p:nvCxnSpPr>
        <p:spPr>
          <a:xfrm flipH="1">
            <a:off x="3273287" y="2056785"/>
            <a:ext cx="525684" cy="4876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Shape 2">
            <a:extLst>
              <a:ext uri="{FF2B5EF4-FFF2-40B4-BE49-F238E27FC236}">
                <a16:creationId xmlns:a16="http://schemas.microsoft.com/office/drawing/2014/main" id="{960FA1EB-E458-4021-8A93-89AD2169A727}"/>
              </a:ext>
            </a:extLst>
          </p:cNvPr>
          <p:cNvSpPr txBox="1"/>
          <p:nvPr/>
        </p:nvSpPr>
        <p:spPr>
          <a:xfrm>
            <a:off x="3273287" y="2009130"/>
            <a:ext cx="325323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44784-D4B2-4A9C-968F-4213D58DA424}"/>
              </a:ext>
            </a:extLst>
          </p:cNvPr>
          <p:cNvSpPr txBox="1"/>
          <p:nvPr/>
        </p:nvSpPr>
        <p:spPr>
          <a:xfrm>
            <a:off x="5698481" y="1173894"/>
            <a:ext cx="5208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(x-cx)^2 + (y-cy)^2 + (z-</a:t>
            </a:r>
            <a:r>
              <a:rPr lang="en-US" altLang="ko-KR" dirty="0" err="1">
                <a:latin typeface="Consolas" panose="020B0609020204030204" pitchFamily="49" charset="0"/>
              </a:rPr>
              <a:t>cz</a:t>
            </a:r>
            <a:r>
              <a:rPr lang="en-US" altLang="ko-KR" dirty="0">
                <a:latin typeface="Consolas" panose="020B0609020204030204" pitchFamily="49" charset="0"/>
              </a:rPr>
              <a:t>)^2 = R^2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dot((p-c), (p-c))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 (x, y, z), c = (cx, cy,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cz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dot((A+B*t – c), (A+B*t – 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 = p(t) = A + B*t)</a:t>
            </a:r>
          </a:p>
          <a:p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dot(B,B)*t^2 + 2*dot(B,A-C)*t + dot(A-C,A-C) – R*R = 0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a*t^2 + b*t + c = 0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(a=dot(B,B), b=2*dot(B,A-C), c=dot(A-C,A-C)-R*R))</a:t>
            </a:r>
          </a:p>
        </p:txBody>
      </p:sp>
    </p:spTree>
    <p:extLst>
      <p:ext uri="{BB962C8B-B14F-4D97-AF65-F5344CB8AC3E}">
        <p14:creationId xmlns:p14="http://schemas.microsoft.com/office/powerpoint/2010/main" val="8664810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983170" y="108019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70" y="1080194"/>
                <a:ext cx="1795816" cy="1795816"/>
              </a:xfrm>
              <a:prstGeom prst="rect">
                <a:avLst/>
              </a:prstGeom>
            </p:spPr>
          </p:pic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BABB420-68B5-482E-9A9B-0F8CF7F5A719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788010" y="409589"/>
            <a:ext cx="284690" cy="48129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30C5CC4-A6A1-416D-9CC8-66BF6655439C}"/>
              </a:ext>
            </a:extLst>
          </p:cNvPr>
          <p:cNvSpPr/>
          <p:nvPr/>
        </p:nvSpPr>
        <p:spPr>
          <a:xfrm>
            <a:off x="3720805" y="5222566"/>
            <a:ext cx="134410" cy="13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FEEEE8-F317-4219-992B-E9A2DBECA559}"/>
              </a:ext>
            </a:extLst>
          </p:cNvPr>
          <p:cNvSpPr/>
          <p:nvPr/>
        </p:nvSpPr>
        <p:spPr>
          <a:xfrm>
            <a:off x="3866176" y="3317607"/>
            <a:ext cx="101732" cy="101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1D3B342-33FE-4018-8904-8B803E0E9870}"/>
              </a:ext>
            </a:extLst>
          </p:cNvPr>
          <p:cNvSpPr txBox="1"/>
          <p:nvPr/>
        </p:nvSpPr>
        <p:spPr>
          <a:xfrm>
            <a:off x="3385350" y="5082868"/>
            <a:ext cx="582558" cy="31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/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8A91051-A961-410F-BED0-2B857CB6A0A0}"/>
              </a:ext>
            </a:extLst>
          </p:cNvPr>
          <p:cNvSpPr/>
          <p:nvPr/>
        </p:nvSpPr>
        <p:spPr>
          <a:xfrm>
            <a:off x="3055653" y="3053451"/>
            <a:ext cx="705731" cy="315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p(t) </a:t>
            </a:r>
            <a:endParaRPr lang="ko-KR" altLang="en-US" sz="2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6795C4B-4894-485C-8C76-13D6789C67EE}"/>
              </a:ext>
            </a:extLst>
          </p:cNvPr>
          <p:cNvSpPr/>
          <p:nvPr/>
        </p:nvSpPr>
        <p:spPr>
          <a:xfrm>
            <a:off x="3798971" y="1989580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Shape 2">
            <a:extLst>
              <a:ext uri="{FF2B5EF4-FFF2-40B4-BE49-F238E27FC236}">
                <a16:creationId xmlns:a16="http://schemas.microsoft.com/office/drawing/2014/main" id="{1AD76B02-4589-42FB-8CD7-AE6A920C8F16}"/>
              </a:ext>
            </a:extLst>
          </p:cNvPr>
          <p:cNvSpPr txBox="1"/>
          <p:nvPr/>
        </p:nvSpPr>
        <p:spPr>
          <a:xfrm>
            <a:off x="2508479" y="1625101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(cx, cy, </a:t>
            </a:r>
            <a:r>
              <a:rPr lang="en-US" altLang="ko-KR" sz="1600" dirty="0" err="1">
                <a:latin typeface="Consolas" panose="020B0609020204030204" pitchFamily="49" charset="0"/>
              </a:rPr>
              <a:t>cz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34AA69-61CC-4845-852A-2653921B8502}"/>
              </a:ext>
            </a:extLst>
          </p:cNvPr>
          <p:cNvCxnSpPr>
            <a:cxnSpLocks/>
            <a:stCxn id="117" idx="2"/>
          </p:cNvCxnSpPr>
          <p:nvPr/>
        </p:nvCxnSpPr>
        <p:spPr>
          <a:xfrm flipH="1">
            <a:off x="3273287" y="2056785"/>
            <a:ext cx="525684" cy="4876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Shape 2">
            <a:extLst>
              <a:ext uri="{FF2B5EF4-FFF2-40B4-BE49-F238E27FC236}">
                <a16:creationId xmlns:a16="http://schemas.microsoft.com/office/drawing/2014/main" id="{960FA1EB-E458-4021-8A93-89AD2169A727}"/>
              </a:ext>
            </a:extLst>
          </p:cNvPr>
          <p:cNvSpPr txBox="1"/>
          <p:nvPr/>
        </p:nvSpPr>
        <p:spPr>
          <a:xfrm>
            <a:off x="3273287" y="2009130"/>
            <a:ext cx="325323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44784-D4B2-4A9C-968F-4213D58DA424}"/>
              </a:ext>
            </a:extLst>
          </p:cNvPr>
          <p:cNvSpPr txBox="1"/>
          <p:nvPr/>
        </p:nvSpPr>
        <p:spPr>
          <a:xfrm>
            <a:off x="5698481" y="1055449"/>
            <a:ext cx="52080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(x-cx)^2 + (y-cy)^2 + (z-</a:t>
            </a:r>
            <a:r>
              <a:rPr lang="en-US" altLang="ko-KR" dirty="0" err="1">
                <a:latin typeface="Consolas" panose="020B0609020204030204" pitchFamily="49" charset="0"/>
              </a:rPr>
              <a:t>cz</a:t>
            </a:r>
            <a:r>
              <a:rPr lang="en-US" altLang="ko-KR" dirty="0">
                <a:latin typeface="Consolas" panose="020B0609020204030204" pitchFamily="49" charset="0"/>
              </a:rPr>
              <a:t>)^2 = R^2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dot((p-c), (p-c))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 (x, y, z), c = (cx, cy,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cz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dot((A+B*t – c), (A+B*t – 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 = p(t) = A + B*t)</a:t>
            </a:r>
          </a:p>
          <a:p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dot(B,B)*t^2 + 2*dot(B,A-C)*t + dot(A-C,A-C) – R*R = 0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a*t^2 + b*t + c = 0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(a=dot(B,B), b=2*dot(B,A-C), c=dot(A-C,A-C)-R*R))</a:t>
            </a:r>
          </a:p>
          <a:p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D=b^2-4*a*c</a:t>
            </a:r>
          </a:p>
        </p:txBody>
      </p:sp>
    </p:spTree>
    <p:extLst>
      <p:ext uri="{BB962C8B-B14F-4D97-AF65-F5344CB8AC3E}">
        <p14:creationId xmlns:p14="http://schemas.microsoft.com/office/powerpoint/2010/main" val="14882492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4C0F0A-177E-490F-9363-89D7DF47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05000"/>
            <a:ext cx="6096000" cy="3048000"/>
          </a:xfrm>
          <a:prstGeom prst="rect">
            <a:avLst/>
          </a:prstGeom>
        </p:spPr>
      </p:pic>
      <p:sp>
        <p:nvSpPr>
          <p:cNvPr id="16" name="TextShape 2">
            <a:extLst>
              <a:ext uri="{FF2B5EF4-FFF2-40B4-BE49-F238E27FC236}">
                <a16:creationId xmlns:a16="http://schemas.microsoft.com/office/drawing/2014/main" id="{831D4A76-1E73-4139-9974-D3D73A94EDBD}"/>
              </a:ext>
            </a:extLst>
          </p:cNvPr>
          <p:cNvSpPr txBox="1"/>
          <p:nvPr/>
        </p:nvSpPr>
        <p:spPr>
          <a:xfrm>
            <a:off x="532903" y="284119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ko-KR" altLang="en-US" sz="4400" spc="-1" dirty="0">
                <a:solidFill>
                  <a:srgbClr val="000000"/>
                </a:solidFill>
                <a:latin typeface="나눔스퀘어 ExtraBold"/>
              </a:rPr>
              <a:t>흠</a:t>
            </a:r>
            <a:r>
              <a:rPr lang="en-US" altLang="ko-KR" sz="4400" strike="noStrike" spc="-1" dirty="0">
                <a:solidFill>
                  <a:srgbClr val="000000"/>
                </a:solidFill>
                <a:latin typeface="나눔스퀘어 ExtraBold"/>
              </a:rPr>
              <a:t>…..</a:t>
            </a:r>
            <a:endParaRPr lang="ko-KR" sz="4400" strike="noStrike" spc="-1" dirty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44272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4C0F0A-177E-490F-9363-89D7DF47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04" y="1905000"/>
            <a:ext cx="6096000" cy="3048000"/>
          </a:xfrm>
          <a:prstGeom prst="rect">
            <a:avLst/>
          </a:prstGeom>
        </p:spPr>
      </p:pic>
      <p:sp>
        <p:nvSpPr>
          <p:cNvPr id="16" name="TextShape 2">
            <a:extLst>
              <a:ext uri="{FF2B5EF4-FFF2-40B4-BE49-F238E27FC236}">
                <a16:creationId xmlns:a16="http://schemas.microsoft.com/office/drawing/2014/main" id="{831D4A76-1E73-4139-9974-D3D73A94EDBD}"/>
              </a:ext>
            </a:extLst>
          </p:cNvPr>
          <p:cNvSpPr txBox="1"/>
          <p:nvPr/>
        </p:nvSpPr>
        <p:spPr>
          <a:xfrm>
            <a:off x="532903" y="284119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strike="noStrike" spc="-1" dirty="0">
                <a:solidFill>
                  <a:srgbClr val="000000"/>
                </a:solidFill>
                <a:latin typeface="나눔스퀘어 ExtraBold"/>
              </a:rPr>
              <a:t>2</a:t>
            </a:r>
            <a:r>
              <a:rPr lang="en-US" altLang="ko-KR" sz="4400" spc="-1" dirty="0">
                <a:solidFill>
                  <a:srgbClr val="000000"/>
                </a:solidFill>
                <a:latin typeface="나눔스퀘어 ExtraBold"/>
              </a:rPr>
              <a:t>D</a:t>
            </a:r>
            <a:r>
              <a:rPr lang="ko-KR" altLang="en-US" sz="4400" spc="-1" dirty="0">
                <a:solidFill>
                  <a:srgbClr val="000000"/>
                </a:solidFill>
                <a:latin typeface="나눔스퀘어 ExtraBold"/>
              </a:rPr>
              <a:t> 물체와 </a:t>
            </a:r>
            <a:r>
              <a:rPr lang="en-US" altLang="ko-KR" sz="4400" spc="-1" dirty="0">
                <a:solidFill>
                  <a:srgbClr val="000000"/>
                </a:solidFill>
                <a:latin typeface="나눔스퀘어 ExtraBold"/>
              </a:rPr>
              <a:t>3D </a:t>
            </a:r>
            <a:r>
              <a:rPr lang="ko-KR" altLang="en-US" sz="4400" spc="-1" dirty="0">
                <a:solidFill>
                  <a:srgbClr val="000000"/>
                </a:solidFill>
                <a:latin typeface="나눔스퀘어 ExtraBold"/>
              </a:rPr>
              <a:t>물체의 차이</a:t>
            </a:r>
            <a:endParaRPr lang="ko-KR" sz="4400" strike="noStrike" spc="-1" dirty="0">
              <a:solidFill>
                <a:srgbClr val="000000"/>
              </a:solidFill>
              <a:latin typeface="맑은 고딕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모델 16" descr="Light Gray Sphere">
                <a:extLst>
                  <a:ext uri="{FF2B5EF4-FFF2-40B4-BE49-F238E27FC236}">
                    <a16:creationId xmlns:a16="http://schemas.microsoft.com/office/drawing/2014/main" id="{0F53B711-C384-46FB-B2DB-41A2D95F22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395976"/>
                  </p:ext>
                </p:extLst>
              </p:nvPr>
            </p:nvGraphicFramePr>
            <p:xfrm>
              <a:off x="9113763" y="3602131"/>
              <a:ext cx="1711848" cy="17308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11848" cy="17308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6026191" ay="1636583" az="-4086255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모델 16" descr="Light Gray Sphere">
                <a:extLst>
                  <a:ext uri="{FF2B5EF4-FFF2-40B4-BE49-F238E27FC236}">
                    <a16:creationId xmlns:a16="http://schemas.microsoft.com/office/drawing/2014/main" id="{0F53B711-C384-46FB-B2DB-41A2D95F22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3763" y="3602131"/>
                <a:ext cx="1711848" cy="173086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6FF01-BABC-45AC-8612-2F1AAF3A245F}"/>
              </a:ext>
            </a:extLst>
          </p:cNvPr>
          <p:cNvSpPr/>
          <p:nvPr/>
        </p:nvSpPr>
        <p:spPr>
          <a:xfrm>
            <a:off x="9065300" y="1399632"/>
            <a:ext cx="1802296" cy="18022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8205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4C0F0A-177E-490F-9363-89D7DF47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04" y="1905000"/>
            <a:ext cx="6096000" cy="30480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0F0B5E8-2A31-44A7-8D9E-D25ABE015B8E}"/>
              </a:ext>
            </a:extLst>
          </p:cNvPr>
          <p:cNvSpPr/>
          <p:nvPr/>
        </p:nvSpPr>
        <p:spPr>
          <a:xfrm>
            <a:off x="10355696" y="505239"/>
            <a:ext cx="473765" cy="47376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EC136F-6D4C-4F6B-8FD9-60FE2655FEDA}"/>
              </a:ext>
            </a:extLst>
          </p:cNvPr>
          <p:cNvCxnSpPr>
            <a:cxnSpLocks/>
          </p:cNvCxnSpPr>
          <p:nvPr/>
        </p:nvCxnSpPr>
        <p:spPr>
          <a:xfrm flipH="1">
            <a:off x="9969760" y="1152939"/>
            <a:ext cx="469201" cy="11396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125718-8C0A-46AC-9392-EFBAD122BAFC}"/>
              </a:ext>
            </a:extLst>
          </p:cNvPr>
          <p:cNvCxnSpPr>
            <a:cxnSpLocks/>
          </p:cNvCxnSpPr>
          <p:nvPr/>
        </p:nvCxnSpPr>
        <p:spPr>
          <a:xfrm>
            <a:off x="8561717" y="2292625"/>
            <a:ext cx="26106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26732FD1-0599-46EC-AA42-EC108D4E22EF}"/>
              </a:ext>
            </a:extLst>
          </p:cNvPr>
          <p:cNvSpPr/>
          <p:nvPr/>
        </p:nvSpPr>
        <p:spPr>
          <a:xfrm>
            <a:off x="11467257" y="4716117"/>
            <a:ext cx="473765" cy="47376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38B3212-CD00-475E-8623-8C52507734F6}"/>
              </a:ext>
            </a:extLst>
          </p:cNvPr>
          <p:cNvCxnSpPr>
            <a:cxnSpLocks/>
          </p:cNvCxnSpPr>
          <p:nvPr/>
        </p:nvCxnSpPr>
        <p:spPr>
          <a:xfrm flipH="1">
            <a:off x="9969759" y="5049078"/>
            <a:ext cx="1307841" cy="3445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955D49-EEE6-4E34-A0CE-C6EE4A659BF0}"/>
              </a:ext>
            </a:extLst>
          </p:cNvPr>
          <p:cNvCxnSpPr>
            <a:cxnSpLocks/>
          </p:cNvCxnSpPr>
          <p:nvPr/>
        </p:nvCxnSpPr>
        <p:spPr>
          <a:xfrm>
            <a:off x="8561717" y="5393634"/>
            <a:ext cx="26106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5D46C7-7C5D-433F-B906-8FF3A1A14A7F}"/>
              </a:ext>
            </a:extLst>
          </p:cNvPr>
          <p:cNvSpPr/>
          <p:nvPr/>
        </p:nvSpPr>
        <p:spPr>
          <a:xfrm>
            <a:off x="7773427" y="429542"/>
            <a:ext cx="20016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1) Bright</a:t>
            </a:r>
            <a:endParaRPr lang="ko-KR" altLang="en-US" sz="2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6CBD06-9CCF-493F-90AE-2B7F74F659B9}"/>
              </a:ext>
            </a:extLst>
          </p:cNvPr>
          <p:cNvSpPr/>
          <p:nvPr/>
        </p:nvSpPr>
        <p:spPr>
          <a:xfrm>
            <a:off x="7773427" y="3305264"/>
            <a:ext cx="137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2) Dark</a:t>
            </a:r>
            <a:endParaRPr lang="ko-KR" altLang="en-US" sz="24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75935E-A137-43E8-A947-0286C2CF9353}"/>
              </a:ext>
            </a:extLst>
          </p:cNvPr>
          <p:cNvCxnSpPr/>
          <p:nvPr/>
        </p:nvCxnSpPr>
        <p:spPr>
          <a:xfrm flipV="1">
            <a:off x="9969759" y="891207"/>
            <a:ext cx="0" cy="1401418"/>
          </a:xfrm>
          <a:prstGeom prst="line">
            <a:avLst/>
          </a:prstGeom>
          <a:ln w="3810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5933595-AA49-4C30-B823-EA072D7F6F14}"/>
              </a:ext>
            </a:extLst>
          </p:cNvPr>
          <p:cNvCxnSpPr/>
          <p:nvPr/>
        </p:nvCxnSpPr>
        <p:spPr>
          <a:xfrm flipV="1">
            <a:off x="9969759" y="3992216"/>
            <a:ext cx="0" cy="1401418"/>
          </a:xfrm>
          <a:prstGeom prst="line">
            <a:avLst/>
          </a:prstGeom>
          <a:ln w="38100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DC34E7DD-C3CD-4598-B72E-673BD0608EC9}"/>
              </a:ext>
            </a:extLst>
          </p:cNvPr>
          <p:cNvSpPr/>
          <p:nvPr/>
        </p:nvSpPr>
        <p:spPr>
          <a:xfrm>
            <a:off x="9978887" y="4996070"/>
            <a:ext cx="357809" cy="291547"/>
          </a:xfrm>
          <a:custGeom>
            <a:avLst/>
            <a:gdLst>
              <a:gd name="connsiteX0" fmla="*/ 0 w 357809"/>
              <a:gd name="connsiteY0" fmla="*/ 0 h 291547"/>
              <a:gd name="connsiteX1" fmla="*/ 185530 w 357809"/>
              <a:gd name="connsiteY1" fmla="*/ 53008 h 291547"/>
              <a:gd name="connsiteX2" fmla="*/ 291548 w 357809"/>
              <a:gd name="connsiteY2" fmla="*/ 159026 h 291547"/>
              <a:gd name="connsiteX3" fmla="*/ 357809 w 357809"/>
              <a:gd name="connsiteY3" fmla="*/ 291547 h 29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809" h="291547">
                <a:moveTo>
                  <a:pt x="0" y="0"/>
                </a:moveTo>
                <a:cubicBezTo>
                  <a:pt x="68469" y="13252"/>
                  <a:pt x="136939" y="26504"/>
                  <a:pt x="185530" y="53008"/>
                </a:cubicBezTo>
                <a:cubicBezTo>
                  <a:pt x="234121" y="79512"/>
                  <a:pt x="262835" y="119270"/>
                  <a:pt x="291548" y="159026"/>
                </a:cubicBezTo>
                <a:cubicBezTo>
                  <a:pt x="320261" y="198782"/>
                  <a:pt x="355600" y="287130"/>
                  <a:pt x="357809" y="2915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287FB330-07C2-49B0-99B3-4F2BFA2433CF}"/>
              </a:ext>
            </a:extLst>
          </p:cNvPr>
          <p:cNvSpPr/>
          <p:nvPr/>
        </p:nvSpPr>
        <p:spPr>
          <a:xfrm>
            <a:off x="9965635" y="1760394"/>
            <a:ext cx="198782" cy="55154"/>
          </a:xfrm>
          <a:custGeom>
            <a:avLst/>
            <a:gdLst>
              <a:gd name="connsiteX0" fmla="*/ 0 w 198782"/>
              <a:gd name="connsiteY0" fmla="*/ 15397 h 55154"/>
              <a:gd name="connsiteX1" fmla="*/ 106017 w 198782"/>
              <a:gd name="connsiteY1" fmla="*/ 2145 h 55154"/>
              <a:gd name="connsiteX2" fmla="*/ 198782 w 198782"/>
              <a:gd name="connsiteY2" fmla="*/ 55154 h 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782" h="55154">
                <a:moveTo>
                  <a:pt x="0" y="15397"/>
                </a:moveTo>
                <a:cubicBezTo>
                  <a:pt x="36443" y="5458"/>
                  <a:pt x="72887" y="-4481"/>
                  <a:pt x="106017" y="2145"/>
                </a:cubicBezTo>
                <a:cubicBezTo>
                  <a:pt x="139147" y="8771"/>
                  <a:pt x="168964" y="31962"/>
                  <a:pt x="198782" y="551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2AE0A6B-11FC-4B07-8C81-0E58A8E26D08}"/>
                  </a:ext>
                </a:extLst>
              </p:cNvPr>
              <p:cNvSpPr/>
              <p:nvPr/>
            </p:nvSpPr>
            <p:spPr>
              <a:xfrm>
                <a:off x="10171889" y="4595120"/>
                <a:ext cx="4517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2AE0A6B-11FC-4B07-8C81-0E58A8E26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889" y="4595120"/>
                <a:ext cx="4517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DB5F6D-00C9-4041-9D50-3062D50C70EF}"/>
                  </a:ext>
                </a:extLst>
              </p:cNvPr>
              <p:cNvSpPr/>
              <p:nvPr/>
            </p:nvSpPr>
            <p:spPr>
              <a:xfrm>
                <a:off x="9908302" y="1309820"/>
                <a:ext cx="4517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DB5F6D-00C9-4041-9D50-3062D50C7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302" y="1309820"/>
                <a:ext cx="4517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584731A-4188-4857-A776-6E91548FBD82}"/>
                  </a:ext>
                </a:extLst>
              </p:cNvPr>
              <p:cNvSpPr/>
              <p:nvPr/>
            </p:nvSpPr>
            <p:spPr>
              <a:xfrm>
                <a:off x="9472159" y="840449"/>
                <a:ext cx="451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584731A-4188-4857-A776-6E91548FB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159" y="840449"/>
                <a:ext cx="4512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30C2FFD-FE65-4D34-9B12-12FB3CEC5201}"/>
                  </a:ext>
                </a:extLst>
              </p:cNvPr>
              <p:cNvSpPr/>
              <p:nvPr/>
            </p:nvSpPr>
            <p:spPr>
              <a:xfrm>
                <a:off x="9472159" y="4000428"/>
                <a:ext cx="451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30C2FFD-FE65-4D34-9B12-12FB3CEC5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159" y="4000428"/>
                <a:ext cx="4512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5938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3076873"/>
                  </p:ext>
                </p:extLst>
              </p:nvPr>
            </p:nvGraphicFramePr>
            <p:xfrm>
              <a:off x="2983170" y="108019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170" y="1080194"/>
                <a:ext cx="1795816" cy="1795816"/>
              </a:xfrm>
              <a:prstGeom prst="rect">
                <a:avLst/>
              </a:prstGeom>
            </p:spPr>
          </p:pic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BABB420-68B5-482E-9A9B-0F8CF7F5A719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788010" y="409589"/>
            <a:ext cx="284690" cy="48129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30C5CC4-A6A1-416D-9CC8-66BF6655439C}"/>
              </a:ext>
            </a:extLst>
          </p:cNvPr>
          <p:cNvSpPr/>
          <p:nvPr/>
        </p:nvSpPr>
        <p:spPr>
          <a:xfrm>
            <a:off x="3720805" y="5222566"/>
            <a:ext cx="134410" cy="13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FEEEE8-F317-4219-992B-E9A2DBECA559}"/>
              </a:ext>
            </a:extLst>
          </p:cNvPr>
          <p:cNvSpPr/>
          <p:nvPr/>
        </p:nvSpPr>
        <p:spPr>
          <a:xfrm>
            <a:off x="3866176" y="3317607"/>
            <a:ext cx="101732" cy="101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1D3B342-33FE-4018-8904-8B803E0E9870}"/>
              </a:ext>
            </a:extLst>
          </p:cNvPr>
          <p:cNvSpPr txBox="1"/>
          <p:nvPr/>
        </p:nvSpPr>
        <p:spPr>
          <a:xfrm>
            <a:off x="3385350" y="5082868"/>
            <a:ext cx="582558" cy="31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/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50" y="4089943"/>
                <a:ext cx="582558" cy="345559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8A91051-A961-410F-BED0-2B857CB6A0A0}"/>
              </a:ext>
            </a:extLst>
          </p:cNvPr>
          <p:cNvSpPr/>
          <p:nvPr/>
        </p:nvSpPr>
        <p:spPr>
          <a:xfrm>
            <a:off x="3055653" y="3053451"/>
            <a:ext cx="705731" cy="315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p(t) </a:t>
            </a:r>
            <a:endParaRPr lang="ko-KR" altLang="en-US" sz="2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6795C4B-4894-485C-8C76-13D6789C67EE}"/>
              </a:ext>
            </a:extLst>
          </p:cNvPr>
          <p:cNvSpPr/>
          <p:nvPr/>
        </p:nvSpPr>
        <p:spPr>
          <a:xfrm>
            <a:off x="3798971" y="1989580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Shape 2">
            <a:extLst>
              <a:ext uri="{FF2B5EF4-FFF2-40B4-BE49-F238E27FC236}">
                <a16:creationId xmlns:a16="http://schemas.microsoft.com/office/drawing/2014/main" id="{1AD76B02-4589-42FB-8CD7-AE6A920C8F16}"/>
              </a:ext>
            </a:extLst>
          </p:cNvPr>
          <p:cNvSpPr txBox="1"/>
          <p:nvPr/>
        </p:nvSpPr>
        <p:spPr>
          <a:xfrm>
            <a:off x="2508479" y="1625101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(cx, cy, </a:t>
            </a:r>
            <a:r>
              <a:rPr lang="en-US" altLang="ko-KR" sz="1600" dirty="0" err="1">
                <a:latin typeface="Consolas" panose="020B0609020204030204" pitchFamily="49" charset="0"/>
              </a:rPr>
              <a:t>cz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34AA69-61CC-4845-852A-2653921B8502}"/>
              </a:ext>
            </a:extLst>
          </p:cNvPr>
          <p:cNvCxnSpPr>
            <a:cxnSpLocks/>
            <a:stCxn id="117" idx="2"/>
          </p:cNvCxnSpPr>
          <p:nvPr/>
        </p:nvCxnSpPr>
        <p:spPr>
          <a:xfrm flipH="1">
            <a:off x="3273287" y="2056785"/>
            <a:ext cx="525684" cy="4876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Shape 2">
            <a:extLst>
              <a:ext uri="{FF2B5EF4-FFF2-40B4-BE49-F238E27FC236}">
                <a16:creationId xmlns:a16="http://schemas.microsoft.com/office/drawing/2014/main" id="{960FA1EB-E458-4021-8A93-89AD2169A727}"/>
              </a:ext>
            </a:extLst>
          </p:cNvPr>
          <p:cNvSpPr txBox="1"/>
          <p:nvPr/>
        </p:nvSpPr>
        <p:spPr>
          <a:xfrm>
            <a:off x="3273287" y="2009130"/>
            <a:ext cx="325323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173CC1-872E-4D5C-BE7E-CA8F7454F257}"/>
              </a:ext>
            </a:extLst>
          </p:cNvPr>
          <p:cNvSpPr txBox="1"/>
          <p:nvPr/>
        </p:nvSpPr>
        <p:spPr>
          <a:xfrm>
            <a:off x="5698481" y="1055449"/>
            <a:ext cx="52080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(x-cx)^2 + (y-cy)^2 + (z-</a:t>
            </a:r>
            <a:r>
              <a:rPr lang="en-US" altLang="ko-KR" dirty="0" err="1">
                <a:latin typeface="Consolas" panose="020B0609020204030204" pitchFamily="49" charset="0"/>
              </a:rPr>
              <a:t>cz</a:t>
            </a:r>
            <a:r>
              <a:rPr lang="en-US" altLang="ko-KR" dirty="0">
                <a:latin typeface="Consolas" panose="020B0609020204030204" pitchFamily="49" charset="0"/>
              </a:rPr>
              <a:t>)^2 = R^2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dot((p-c), (p-c))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 (x, y, z), c = (cx, cy,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cz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dot((A+B*t – c), (A+B*t – c)) = R*R</a:t>
            </a:r>
          </a:p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(p = p(t) = A + B*t)</a:t>
            </a:r>
          </a:p>
          <a:p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dot(B,B)*t^2 + 2*dot(B,A-C)*t + dot(A-C,A-C) – R*R = 0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a*t^2 + b*t + c = 0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(a=dot(B,B), b=2*dot(B,A-C), c=dot(A-C,A-C)-R*R))</a:t>
            </a:r>
          </a:p>
          <a:p>
            <a:endParaRPr lang="en-US" altLang="ko-K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D=b^2-4*a*c</a:t>
            </a:r>
          </a:p>
        </p:txBody>
      </p:sp>
    </p:spTree>
    <p:extLst>
      <p:ext uri="{BB962C8B-B14F-4D97-AF65-F5344CB8AC3E}">
        <p14:creationId xmlns:p14="http://schemas.microsoft.com/office/powerpoint/2010/main" val="20106752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519344" y="108019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모델 60" descr="Light Gray Sphere">
                <a:extLst>
                  <a:ext uri="{FF2B5EF4-FFF2-40B4-BE49-F238E27FC236}">
                    <a16:creationId xmlns:a16="http://schemas.microsoft.com/office/drawing/2014/main" id="{E70E3B5D-25E9-434C-8EAE-97984D8AA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9344" y="1080194"/>
                <a:ext cx="1795816" cy="1795816"/>
              </a:xfrm>
              <a:prstGeom prst="rect">
                <a:avLst/>
              </a:prstGeom>
            </p:spPr>
          </p:pic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BABB420-68B5-482E-9A9B-0F8CF7F5A719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324184" y="409589"/>
            <a:ext cx="284690" cy="481297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30C5CC4-A6A1-416D-9CC8-66BF6655439C}"/>
              </a:ext>
            </a:extLst>
          </p:cNvPr>
          <p:cNvSpPr/>
          <p:nvPr/>
        </p:nvSpPr>
        <p:spPr>
          <a:xfrm>
            <a:off x="3256979" y="5222566"/>
            <a:ext cx="134410" cy="134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FEEEE8-F317-4219-992B-E9A2DBECA559}"/>
              </a:ext>
            </a:extLst>
          </p:cNvPr>
          <p:cNvSpPr/>
          <p:nvPr/>
        </p:nvSpPr>
        <p:spPr>
          <a:xfrm>
            <a:off x="3402350" y="3317607"/>
            <a:ext cx="101732" cy="1017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1D3B342-33FE-4018-8904-8B803E0E9870}"/>
              </a:ext>
            </a:extLst>
          </p:cNvPr>
          <p:cNvSpPr txBox="1"/>
          <p:nvPr/>
        </p:nvSpPr>
        <p:spPr>
          <a:xfrm>
            <a:off x="2921524" y="5082868"/>
            <a:ext cx="582558" cy="31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/>
              <p:nvPr/>
            </p:nvSpPr>
            <p:spPr>
              <a:xfrm>
                <a:off x="2921524" y="4089943"/>
                <a:ext cx="582558" cy="34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6257B0A-8225-44DD-9E1E-BA97047F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524" y="4089943"/>
                <a:ext cx="582558" cy="345559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8A91051-A961-410F-BED0-2B857CB6A0A0}"/>
              </a:ext>
            </a:extLst>
          </p:cNvPr>
          <p:cNvSpPr/>
          <p:nvPr/>
        </p:nvSpPr>
        <p:spPr>
          <a:xfrm>
            <a:off x="2591827" y="3053451"/>
            <a:ext cx="705731" cy="315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p(t) </a:t>
            </a:r>
            <a:endParaRPr lang="ko-KR" altLang="en-US" sz="2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6795C4B-4894-485C-8C76-13D6789C67EE}"/>
              </a:ext>
            </a:extLst>
          </p:cNvPr>
          <p:cNvSpPr/>
          <p:nvPr/>
        </p:nvSpPr>
        <p:spPr>
          <a:xfrm>
            <a:off x="3335145" y="1989580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Shape 2">
            <a:extLst>
              <a:ext uri="{FF2B5EF4-FFF2-40B4-BE49-F238E27FC236}">
                <a16:creationId xmlns:a16="http://schemas.microsoft.com/office/drawing/2014/main" id="{1AD76B02-4589-42FB-8CD7-AE6A920C8F16}"/>
              </a:ext>
            </a:extLst>
          </p:cNvPr>
          <p:cNvSpPr txBox="1"/>
          <p:nvPr/>
        </p:nvSpPr>
        <p:spPr>
          <a:xfrm>
            <a:off x="2044653" y="1625101"/>
            <a:ext cx="1406245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(cx, cy, </a:t>
            </a:r>
            <a:r>
              <a:rPr lang="en-US" altLang="ko-KR" sz="1600" dirty="0" err="1">
                <a:latin typeface="Consolas" panose="020B0609020204030204" pitchFamily="49" charset="0"/>
              </a:rPr>
              <a:t>cz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34AA69-61CC-4845-852A-2653921B8502}"/>
              </a:ext>
            </a:extLst>
          </p:cNvPr>
          <p:cNvCxnSpPr>
            <a:cxnSpLocks/>
            <a:stCxn id="117" idx="2"/>
          </p:cNvCxnSpPr>
          <p:nvPr/>
        </p:nvCxnSpPr>
        <p:spPr>
          <a:xfrm flipH="1">
            <a:off x="2809461" y="2056785"/>
            <a:ext cx="525684" cy="4876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Shape 2">
            <a:extLst>
              <a:ext uri="{FF2B5EF4-FFF2-40B4-BE49-F238E27FC236}">
                <a16:creationId xmlns:a16="http://schemas.microsoft.com/office/drawing/2014/main" id="{960FA1EB-E458-4021-8A93-89AD2169A727}"/>
              </a:ext>
            </a:extLst>
          </p:cNvPr>
          <p:cNvSpPr txBox="1"/>
          <p:nvPr/>
        </p:nvSpPr>
        <p:spPr>
          <a:xfrm>
            <a:off x="2809461" y="2009130"/>
            <a:ext cx="325323" cy="357493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BB23D8-41A9-45B2-B372-BE34817FEB37}"/>
              </a:ext>
            </a:extLst>
          </p:cNvPr>
          <p:cNvSpPr/>
          <p:nvPr/>
        </p:nvSpPr>
        <p:spPr>
          <a:xfrm>
            <a:off x="3402350" y="2493324"/>
            <a:ext cx="134410" cy="134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738B13-2B39-4A97-B03D-274FD1ADDA5D}"/>
              </a:ext>
            </a:extLst>
          </p:cNvPr>
          <p:cNvSpPr/>
          <p:nvPr/>
        </p:nvSpPr>
        <p:spPr>
          <a:xfrm>
            <a:off x="3504082" y="1110680"/>
            <a:ext cx="134410" cy="134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FDC3C0F-AA05-4EEC-BBD8-40F32E9D0C1E}"/>
                  </a:ext>
                </a:extLst>
              </p:cNvPr>
              <p:cNvSpPr/>
              <p:nvPr/>
            </p:nvSpPr>
            <p:spPr>
              <a:xfrm>
                <a:off x="3531536" y="2313366"/>
                <a:ext cx="566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FDC3C0F-AA05-4EEC-BBD8-40F32E9D0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536" y="2313366"/>
                <a:ext cx="566886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3729F8-4F49-4E0B-BBE3-5FA0ED50FCA4}"/>
                  </a:ext>
                </a:extLst>
              </p:cNvPr>
              <p:cNvSpPr/>
              <p:nvPr/>
            </p:nvSpPr>
            <p:spPr>
              <a:xfrm>
                <a:off x="3599627" y="891048"/>
                <a:ext cx="5740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3729F8-4F49-4E0B-BBE3-5FA0ED50F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627" y="891048"/>
                <a:ext cx="574003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모델 19" descr="Light Gray Sphere">
                <a:extLst>
                  <a:ext uri="{FF2B5EF4-FFF2-40B4-BE49-F238E27FC236}">
                    <a16:creationId xmlns:a16="http://schemas.microsoft.com/office/drawing/2014/main" id="{AB1CDE5A-A3A7-4A8A-940F-7F726F0ECCE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765196" y="1080194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모델 19" descr="Light Gray Sphere">
                <a:extLst>
                  <a:ext uri="{FF2B5EF4-FFF2-40B4-BE49-F238E27FC236}">
                    <a16:creationId xmlns:a16="http://schemas.microsoft.com/office/drawing/2014/main" id="{AB1CDE5A-A3A7-4A8A-940F-7F726F0ECC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65196" y="1080194"/>
                <a:ext cx="1795816" cy="1795816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6FC9F98E-532C-4B6C-92C8-A3578081C40B}"/>
              </a:ext>
            </a:extLst>
          </p:cNvPr>
          <p:cNvSpPr/>
          <p:nvPr/>
        </p:nvSpPr>
        <p:spPr>
          <a:xfrm>
            <a:off x="8757081" y="2921672"/>
            <a:ext cx="134410" cy="134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모델 21" descr="Light Gray Sphere">
                <a:extLst>
                  <a:ext uri="{FF2B5EF4-FFF2-40B4-BE49-F238E27FC236}">
                    <a16:creationId xmlns:a16="http://schemas.microsoft.com/office/drawing/2014/main" id="{D0246D3A-6A4F-405D-96B7-D6A625FAA72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742117" y="82844"/>
              <a:ext cx="3841974" cy="38419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41974" cy="384197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8"/>
                  </am3d:raster>
                  <am3d:objViewport viewportSz="6429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모델 21" descr="Light Gray Sphere">
                <a:extLst>
                  <a:ext uri="{FF2B5EF4-FFF2-40B4-BE49-F238E27FC236}">
                    <a16:creationId xmlns:a16="http://schemas.microsoft.com/office/drawing/2014/main" id="{D0246D3A-6A4F-405D-96B7-D6A625FAA7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2117" y="82844"/>
                <a:ext cx="3841974" cy="384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5471AF-8248-4456-AA6A-F881E4F8622C}"/>
                  </a:ext>
                </a:extLst>
              </p:cNvPr>
              <p:cNvSpPr/>
              <p:nvPr/>
            </p:nvSpPr>
            <p:spPr>
              <a:xfrm>
                <a:off x="8993874" y="2741714"/>
                <a:ext cx="566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5471AF-8248-4456-AA6A-F881E4F86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874" y="2741714"/>
                <a:ext cx="566886" cy="461665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E75355C4-8ACB-4E59-9A39-C3EF4E436396}"/>
              </a:ext>
            </a:extLst>
          </p:cNvPr>
          <p:cNvSpPr/>
          <p:nvPr/>
        </p:nvSpPr>
        <p:spPr>
          <a:xfrm>
            <a:off x="8862703" y="2921672"/>
            <a:ext cx="134410" cy="134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A6FFA5-2579-457D-906F-3FD468BFF44C}"/>
              </a:ext>
            </a:extLst>
          </p:cNvPr>
          <p:cNvSpPr/>
          <p:nvPr/>
        </p:nvSpPr>
        <p:spPr>
          <a:xfrm>
            <a:off x="8637226" y="1989580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7A95F-8905-46A0-B26D-A69D87E8CA1E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8929908" y="3056082"/>
            <a:ext cx="470340" cy="2026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E79F6D5-4CEB-4576-A327-98E851B0DFD6}"/>
              </a:ext>
            </a:extLst>
          </p:cNvPr>
          <p:cNvCxnSpPr>
            <a:cxnSpLocks/>
          </p:cNvCxnSpPr>
          <p:nvPr/>
        </p:nvCxnSpPr>
        <p:spPr>
          <a:xfrm>
            <a:off x="8706371" y="2110738"/>
            <a:ext cx="189268" cy="8173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320EA2-542B-487B-AAB2-DC7628495034}"/>
              </a:ext>
            </a:extLst>
          </p:cNvPr>
          <p:cNvCxnSpPr/>
          <p:nvPr/>
        </p:nvCxnSpPr>
        <p:spPr>
          <a:xfrm flipV="1">
            <a:off x="6763177" y="2595417"/>
            <a:ext cx="4333461" cy="77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A2751A-1EE6-448B-B9C4-BF4BA240564B}"/>
                  </a:ext>
                </a:extLst>
              </p:cNvPr>
              <p:cNvSpPr/>
              <p:nvPr/>
            </p:nvSpPr>
            <p:spPr>
              <a:xfrm>
                <a:off x="8837051" y="4652997"/>
                <a:ext cx="451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A2751A-1EE6-448B-B9C4-BF4BA240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051" y="4652997"/>
                <a:ext cx="4512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6AA01FD-1567-4224-A718-FD9E4B222B80}"/>
                  </a:ext>
                </a:extLst>
              </p:cNvPr>
              <p:cNvSpPr/>
              <p:nvPr/>
            </p:nvSpPr>
            <p:spPr>
              <a:xfrm>
                <a:off x="8336645" y="1587755"/>
                <a:ext cx="420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6AA01FD-1567-4224-A718-FD9E4B222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645" y="1587755"/>
                <a:ext cx="42043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Shape 2">
            <a:extLst>
              <a:ext uri="{FF2B5EF4-FFF2-40B4-BE49-F238E27FC236}">
                <a16:creationId xmlns:a16="http://schemas.microsoft.com/office/drawing/2014/main" id="{F7784DDC-AFC2-4417-BF55-87C1EF7FBEC6}"/>
              </a:ext>
            </a:extLst>
          </p:cNvPr>
          <p:cNvSpPr txBox="1"/>
          <p:nvPr/>
        </p:nvSpPr>
        <p:spPr>
          <a:xfrm>
            <a:off x="6096000" y="3136312"/>
            <a:ext cx="751845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-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접선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3614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모델 19" descr="Light Gray Sphere">
                <a:extLst>
                  <a:ext uri="{FF2B5EF4-FFF2-40B4-BE49-F238E27FC236}">
                    <a16:creationId xmlns:a16="http://schemas.microsoft.com/office/drawing/2014/main" id="{AB1CDE5A-A3A7-4A8A-940F-7F726F0ECC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8732918"/>
                  </p:ext>
                </p:extLst>
              </p:nvPr>
            </p:nvGraphicFramePr>
            <p:xfrm>
              <a:off x="1894483" y="1862072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모델 19" descr="Light Gray Sphere">
                <a:extLst>
                  <a:ext uri="{FF2B5EF4-FFF2-40B4-BE49-F238E27FC236}">
                    <a16:creationId xmlns:a16="http://schemas.microsoft.com/office/drawing/2014/main" id="{AB1CDE5A-A3A7-4A8A-940F-7F726F0ECC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4483" y="1862072"/>
                <a:ext cx="1795816" cy="1795816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6FC9F98E-532C-4B6C-92C8-A3578081C40B}"/>
              </a:ext>
            </a:extLst>
          </p:cNvPr>
          <p:cNvSpPr/>
          <p:nvPr/>
        </p:nvSpPr>
        <p:spPr>
          <a:xfrm>
            <a:off x="2886368" y="3703550"/>
            <a:ext cx="134410" cy="134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모델 21" descr="Light Gray Sphere">
                <a:extLst>
                  <a:ext uri="{FF2B5EF4-FFF2-40B4-BE49-F238E27FC236}">
                    <a16:creationId xmlns:a16="http://schemas.microsoft.com/office/drawing/2014/main" id="{D0246D3A-6A4F-405D-96B7-D6A625FAA7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536362"/>
                  </p:ext>
                </p:extLst>
              </p:nvPr>
            </p:nvGraphicFramePr>
            <p:xfrm>
              <a:off x="871404" y="864722"/>
              <a:ext cx="3841974" cy="38419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41974" cy="384197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5"/>
                  </am3d:raster>
                  <am3d:objViewport viewportSz="6429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모델 21" descr="Light Gray Sphere">
                <a:extLst>
                  <a:ext uri="{FF2B5EF4-FFF2-40B4-BE49-F238E27FC236}">
                    <a16:creationId xmlns:a16="http://schemas.microsoft.com/office/drawing/2014/main" id="{D0246D3A-6A4F-405D-96B7-D6A625FAA7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404" y="864722"/>
                <a:ext cx="3841974" cy="384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5471AF-8248-4456-AA6A-F881E4F8622C}"/>
                  </a:ext>
                </a:extLst>
              </p:cNvPr>
              <p:cNvSpPr/>
              <p:nvPr/>
            </p:nvSpPr>
            <p:spPr>
              <a:xfrm>
                <a:off x="3123161" y="3523592"/>
                <a:ext cx="566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5471AF-8248-4456-AA6A-F881E4F86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61" y="3523592"/>
                <a:ext cx="566886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E75355C4-8ACB-4E59-9A39-C3EF4E436396}"/>
              </a:ext>
            </a:extLst>
          </p:cNvPr>
          <p:cNvSpPr/>
          <p:nvPr/>
        </p:nvSpPr>
        <p:spPr>
          <a:xfrm>
            <a:off x="2991990" y="3703550"/>
            <a:ext cx="134410" cy="134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A6FFA5-2579-457D-906F-3FD468BFF44C}"/>
              </a:ext>
            </a:extLst>
          </p:cNvPr>
          <p:cNvSpPr/>
          <p:nvPr/>
        </p:nvSpPr>
        <p:spPr>
          <a:xfrm>
            <a:off x="2766513" y="2771458"/>
            <a:ext cx="134410" cy="1344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987A95F-8905-46A0-B26D-A69D87E8CA1E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3059195" y="3837960"/>
            <a:ext cx="470340" cy="2026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E79F6D5-4CEB-4576-A327-98E851B0DFD6}"/>
              </a:ext>
            </a:extLst>
          </p:cNvPr>
          <p:cNvCxnSpPr>
            <a:cxnSpLocks/>
          </p:cNvCxnSpPr>
          <p:nvPr/>
        </p:nvCxnSpPr>
        <p:spPr>
          <a:xfrm>
            <a:off x="2835658" y="2892616"/>
            <a:ext cx="189268" cy="8173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320EA2-542B-487B-AAB2-DC7628495034}"/>
              </a:ext>
            </a:extLst>
          </p:cNvPr>
          <p:cNvCxnSpPr/>
          <p:nvPr/>
        </p:nvCxnSpPr>
        <p:spPr>
          <a:xfrm flipV="1">
            <a:off x="892464" y="3377295"/>
            <a:ext cx="4333461" cy="77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A2751A-1EE6-448B-B9C4-BF4BA240564B}"/>
                  </a:ext>
                </a:extLst>
              </p:cNvPr>
              <p:cNvSpPr/>
              <p:nvPr/>
            </p:nvSpPr>
            <p:spPr>
              <a:xfrm>
                <a:off x="2966338" y="5434875"/>
                <a:ext cx="451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A2751A-1EE6-448B-B9C4-BF4BA240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38" y="5434875"/>
                <a:ext cx="4512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6AA01FD-1567-4224-A718-FD9E4B222B80}"/>
                  </a:ext>
                </a:extLst>
              </p:cNvPr>
              <p:cNvSpPr/>
              <p:nvPr/>
            </p:nvSpPr>
            <p:spPr>
              <a:xfrm>
                <a:off x="2465932" y="2369633"/>
                <a:ext cx="420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6AA01FD-1567-4224-A718-FD9E4B222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932" y="2369633"/>
                <a:ext cx="42043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F754B63-11D2-4DEC-9E3C-ECC78F2211E1}"/>
                  </a:ext>
                </a:extLst>
              </p:cNvPr>
              <p:cNvSpPr/>
              <p:nvPr/>
            </p:nvSpPr>
            <p:spPr>
              <a:xfrm>
                <a:off x="7377661" y="1370024"/>
                <a:ext cx="451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F754B63-11D2-4DEC-9E3C-ECC78F221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661" y="1370024"/>
                <a:ext cx="4512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8E7C11-1B23-4159-BE1E-FDD847CC3EB6}"/>
              </a:ext>
            </a:extLst>
          </p:cNvPr>
          <p:cNvSpPr/>
          <p:nvPr/>
        </p:nvSpPr>
        <p:spPr>
          <a:xfrm>
            <a:off x="9190355" y="1370023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vector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6D92A93-12D0-487B-B331-91DCB593A5D1}"/>
                  </a:ext>
                </a:extLst>
              </p:cNvPr>
              <p:cNvSpPr/>
              <p:nvPr/>
            </p:nvSpPr>
            <p:spPr>
              <a:xfrm>
                <a:off x="7377661" y="2486299"/>
                <a:ext cx="451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6D92A93-12D0-487B-B331-91DCB593A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661" y="2486299"/>
                <a:ext cx="4512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0CF3BE-BC32-4555-946B-FF24F5657D14}"/>
              </a:ext>
            </a:extLst>
          </p:cNvPr>
          <p:cNvSpPr/>
          <p:nvPr/>
        </p:nvSpPr>
        <p:spPr>
          <a:xfrm>
            <a:off x="8765559" y="2486298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Unit</a:t>
            </a:r>
            <a:r>
              <a:rPr lang="ko-KR" altLang="en-US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</a:rPr>
              <a:t>vector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9C869A-7F6B-4BE6-9AE6-0D3A94108569}"/>
              </a:ext>
            </a:extLst>
          </p:cNvPr>
          <p:cNvCxnSpPr>
            <a:stCxn id="34" idx="2"/>
            <a:endCxn id="38" idx="0"/>
          </p:cNvCxnSpPr>
          <p:nvPr/>
        </p:nvCxnSpPr>
        <p:spPr>
          <a:xfrm>
            <a:off x="7603268" y="1831689"/>
            <a:ext cx="0" cy="654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9D1F78-9D46-42AE-AB05-50306F9EABC8}"/>
              </a:ext>
            </a:extLst>
          </p:cNvPr>
          <p:cNvSpPr/>
          <p:nvPr/>
        </p:nvSpPr>
        <p:spPr>
          <a:xfrm>
            <a:off x="5825916" y="1883466"/>
            <a:ext cx="171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normalize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1FB60A-A2F4-4676-B235-0A47320E72EF}"/>
                  </a:ext>
                </a:extLst>
              </p:cNvPr>
              <p:cNvSpPr/>
              <p:nvPr/>
            </p:nvSpPr>
            <p:spPr>
              <a:xfrm>
                <a:off x="6974442" y="3041265"/>
                <a:ext cx="12576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61FB60A-A2F4-4676-B235-0A47320E7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42" y="3041265"/>
                <a:ext cx="1257652" cy="461665"/>
              </a:xfrm>
              <a:prstGeom prst="rect">
                <a:avLst/>
              </a:prstGeom>
              <a:blipFill>
                <a:blip r:embed="rId11"/>
                <a:stretch>
                  <a:fillRect r="-971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직사각형 44">
            <a:extLst>
              <a:ext uri="{FF2B5EF4-FFF2-40B4-BE49-F238E27FC236}">
                <a16:creationId xmlns:a16="http://schemas.microsoft.com/office/drawing/2014/main" id="{F177EC68-E4AC-4556-8932-ADB0861CEB2A}"/>
              </a:ext>
            </a:extLst>
          </p:cNvPr>
          <p:cNvSpPr/>
          <p:nvPr/>
        </p:nvSpPr>
        <p:spPr>
          <a:xfrm>
            <a:off x="9190354" y="3034449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-1 ~ 1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E534EE-1337-46BD-AC46-9D0221B96D40}"/>
                  </a:ext>
                </a:extLst>
              </p:cNvPr>
              <p:cNvSpPr/>
              <p:nvPr/>
            </p:nvSpPr>
            <p:spPr>
              <a:xfrm>
                <a:off x="6974442" y="4396504"/>
                <a:ext cx="13760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E534EE-1337-46BD-AC46-9D0221B96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42" y="4396504"/>
                <a:ext cx="1376082" cy="461665"/>
              </a:xfrm>
              <a:prstGeom prst="rect">
                <a:avLst/>
              </a:prstGeom>
              <a:blipFill>
                <a:blip r:embed="rId12"/>
                <a:stretch>
                  <a:fillRect r="-442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DA64BA60-5B06-4D2F-BEAE-351CC0603DA9}"/>
              </a:ext>
            </a:extLst>
          </p:cNvPr>
          <p:cNvSpPr/>
          <p:nvPr/>
        </p:nvSpPr>
        <p:spPr>
          <a:xfrm>
            <a:off x="9360273" y="4389688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0 ~ 1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A7BF012-BB0C-4160-BB4B-D4E3E8E519B3}"/>
                  </a:ext>
                </a:extLst>
              </p:cNvPr>
              <p:cNvSpPr/>
              <p:nvPr/>
            </p:nvSpPr>
            <p:spPr>
              <a:xfrm>
                <a:off x="6966435" y="4396504"/>
                <a:ext cx="13760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A7BF012-BB0C-4160-BB4B-D4E3E8E51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35" y="4396504"/>
                <a:ext cx="1376082" cy="461665"/>
              </a:xfrm>
              <a:prstGeom prst="rect">
                <a:avLst/>
              </a:prstGeom>
              <a:blipFill>
                <a:blip r:embed="rId13"/>
                <a:stretch>
                  <a:fillRect l="-442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945CE0F-F1ED-469D-8043-F623B454BE17}"/>
              </a:ext>
            </a:extLst>
          </p:cNvPr>
          <p:cNvCxnSpPr/>
          <p:nvPr/>
        </p:nvCxnSpPr>
        <p:spPr>
          <a:xfrm>
            <a:off x="7603268" y="3647348"/>
            <a:ext cx="0" cy="654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9EA16D4-D9B9-4D7D-B603-6C75F5430FC5}"/>
              </a:ext>
            </a:extLst>
          </p:cNvPr>
          <p:cNvSpPr/>
          <p:nvPr/>
        </p:nvSpPr>
        <p:spPr>
          <a:xfrm>
            <a:off x="5715397" y="3761509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conversion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51" name="TextShape 2">
            <a:extLst>
              <a:ext uri="{FF2B5EF4-FFF2-40B4-BE49-F238E27FC236}">
                <a16:creationId xmlns:a16="http://schemas.microsoft.com/office/drawing/2014/main" id="{4DC41043-25D4-4BAF-B9A0-083D903CB911}"/>
              </a:ext>
            </a:extLst>
          </p:cNvPr>
          <p:cNvSpPr txBox="1"/>
          <p:nvPr/>
        </p:nvSpPr>
        <p:spPr>
          <a:xfrm>
            <a:off x="169305" y="3932186"/>
            <a:ext cx="751845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-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접선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8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0A4EEC-BF2E-43CC-87A5-8416F11B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22" y="1835426"/>
            <a:ext cx="6374296" cy="31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02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0A4EEC-BF2E-43CC-87A5-8416F11B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22" y="1835426"/>
            <a:ext cx="6374296" cy="3187148"/>
          </a:xfrm>
          <a:prstGeom prst="rect">
            <a:avLst/>
          </a:prstGeom>
        </p:spPr>
      </p:pic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E70839F4-4240-4112-9216-D46B43F8A2B1}"/>
              </a:ext>
            </a:extLst>
          </p:cNvPr>
          <p:cNvSpPr/>
          <p:nvPr/>
        </p:nvSpPr>
        <p:spPr>
          <a:xfrm>
            <a:off x="2593120" y="1898020"/>
            <a:ext cx="287044" cy="31245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AFE2BB10-D56B-4484-965B-E6190CE92768}"/>
              </a:ext>
            </a:extLst>
          </p:cNvPr>
          <p:cNvSpPr/>
          <p:nvPr/>
        </p:nvSpPr>
        <p:spPr>
          <a:xfrm rot="5400000">
            <a:off x="6096470" y="-1627635"/>
            <a:ext cx="237598" cy="637429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30807317-05FD-4B6D-907A-78B514AC3F24}"/>
              </a:ext>
            </a:extLst>
          </p:cNvPr>
          <p:cNvSpPr txBox="1"/>
          <p:nvPr/>
        </p:nvSpPr>
        <p:spPr>
          <a:xfrm>
            <a:off x="1882170" y="3020151"/>
            <a:ext cx="1062167" cy="6840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endParaRPr lang="ko-KR" sz="220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8B583F33-8338-4BAC-A211-2FBE1DF248DB}"/>
              </a:ext>
            </a:extLst>
          </p:cNvPr>
          <p:cNvSpPr txBox="1"/>
          <p:nvPr/>
        </p:nvSpPr>
        <p:spPr>
          <a:xfrm>
            <a:off x="5894642" y="819666"/>
            <a:ext cx="1022087" cy="621047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</a:t>
            </a:r>
            <a:endParaRPr lang="ko-KR" sz="220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985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/>
          <p:nvPr/>
        </p:nvPicPr>
        <p:blipFill>
          <a:blip r:embed="rId2"/>
          <a:stretch/>
        </p:blipFill>
        <p:spPr>
          <a:xfrm>
            <a:off x="1754504" y="741464"/>
            <a:ext cx="8585280" cy="4829040"/>
          </a:xfrm>
          <a:prstGeom prst="rect">
            <a:avLst/>
          </a:prstGeom>
          <a:ln>
            <a:noFill/>
          </a:ln>
        </p:spPr>
      </p:pic>
      <p:sp>
        <p:nvSpPr>
          <p:cNvPr id="46" name="TextShape 1"/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100" b="0" strike="noStrike" spc="-1" dirty="0">
                <a:solidFill>
                  <a:schemeClr val="bg1">
                    <a:lumMod val="85000"/>
                  </a:schemeClr>
                </a:solidFill>
                <a:latin typeface="맑은 고딕"/>
              </a:rPr>
              <a:t>1) https://twitter.com/gamersnexus/status/1065921443790241793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B5A4A0-C5BB-4795-AF09-A29855BB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21" y="1841439"/>
            <a:ext cx="6374296" cy="3187148"/>
          </a:xfrm>
          <a:prstGeom prst="rect">
            <a:avLst/>
          </a:prstGeom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862E3E84-9394-4E24-82AF-0DD69D002757}"/>
              </a:ext>
            </a:extLst>
          </p:cNvPr>
          <p:cNvSpPr/>
          <p:nvPr/>
        </p:nvSpPr>
        <p:spPr>
          <a:xfrm>
            <a:off x="2593120" y="1898020"/>
            <a:ext cx="287044" cy="312455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6164C5B2-EB98-4979-B661-E8C138AF9489}"/>
              </a:ext>
            </a:extLst>
          </p:cNvPr>
          <p:cNvSpPr/>
          <p:nvPr/>
        </p:nvSpPr>
        <p:spPr>
          <a:xfrm rot="5400000">
            <a:off x="6096470" y="-1627635"/>
            <a:ext cx="237598" cy="637429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74BB03DC-BF66-4B5B-8904-43FB6695BF9C}"/>
              </a:ext>
            </a:extLst>
          </p:cNvPr>
          <p:cNvSpPr txBox="1"/>
          <p:nvPr/>
        </p:nvSpPr>
        <p:spPr>
          <a:xfrm>
            <a:off x="1882170" y="3020151"/>
            <a:ext cx="1062167" cy="6840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endParaRPr lang="ko-KR" sz="220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Shape 2">
            <a:extLst>
              <a:ext uri="{FF2B5EF4-FFF2-40B4-BE49-F238E27FC236}">
                <a16:creationId xmlns:a16="http://schemas.microsoft.com/office/drawing/2014/main" id="{7089E2B1-6E2B-4245-9ABA-0CDA09EAB18F}"/>
              </a:ext>
            </a:extLst>
          </p:cNvPr>
          <p:cNvSpPr txBox="1"/>
          <p:nvPr/>
        </p:nvSpPr>
        <p:spPr>
          <a:xfrm>
            <a:off x="5894642" y="819666"/>
            <a:ext cx="1022087" cy="621047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200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</a:t>
            </a:r>
            <a:endParaRPr lang="ko-KR" sz="220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5552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603715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References</a:t>
            </a:r>
            <a:r>
              <a:rPr lang="ko-KR" altLang="en-US" sz="4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)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9703D6-1EA3-482A-B8F8-253D1FC9674F}"/>
              </a:ext>
            </a:extLst>
          </p:cNvPr>
          <p:cNvSpPr/>
          <p:nvPr/>
        </p:nvSpPr>
        <p:spPr>
          <a:xfrm>
            <a:off x="1016686" y="2907558"/>
            <a:ext cx="10453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1600" dirty="0">
                <a:hlinkClick r:id="rId2"/>
              </a:rPr>
              <a:t>http://www.realtimerendering.com/raytracing/Ray%20Tracing%20in%20a%20Weekend.pdf</a:t>
            </a: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>
                <a:hlinkClick r:id="rId3"/>
              </a:rPr>
              <a:t>http://www.realtimerendering.com/raytracing/Ray%20Tracing_%20The%20Next%20Week.pdf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59721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122125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RTX</a:t>
            </a: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2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Graphics Card</a:t>
            </a:r>
            <a:endParaRPr lang="ko-KR" sz="32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0483F-7D52-4785-9EA9-4FF04DD7D544}"/>
              </a:ext>
            </a:extLst>
          </p:cNvPr>
          <p:cNvSpPr/>
          <p:nvPr/>
        </p:nvSpPr>
        <p:spPr>
          <a:xfrm>
            <a:off x="936787" y="2951946"/>
            <a:ext cx="83403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22222"/>
                </a:solidFill>
                <a:effectLst/>
                <a:latin typeface="Apple SD Gothic Neo"/>
              </a:rPr>
              <a:t>1)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pple SD Gothic Neo"/>
              </a:rPr>
              <a:t>interface for real-time </a:t>
            </a:r>
            <a:r>
              <a:rPr lang="en-US" altLang="ko-KR" sz="32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/>
              </a:rPr>
              <a:t>ray tracing 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pple SD Gothic Neo"/>
              </a:rPr>
              <a:t>for rendering graphics that was created by </a:t>
            </a:r>
            <a:r>
              <a:rPr lang="en-US" altLang="ko-KR" sz="2800" i="0" dirty="0">
                <a:solidFill>
                  <a:srgbClr val="222222"/>
                </a:solidFill>
                <a:effectLst/>
                <a:latin typeface="Apple SD Gothic Neo"/>
              </a:rPr>
              <a:t>Nvidia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  <a:endParaRPr lang="ko-KR" altLang="en-US" sz="2800" dirty="0"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100" b="0" strike="noStrike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https://en.wikipedia.org/wiki/RTX</a:t>
            </a:r>
          </a:p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157725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Rasterization </a:t>
            </a:r>
            <a:r>
              <a:rPr lang="en-US" altLang="ko-KR" sz="3200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vs</a:t>
            </a: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Ray-Tracing</a:t>
            </a:r>
            <a:endParaRPr lang="ko-KR" sz="5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100" b="0" strike="noStrike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1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https://www.youtube.com/watch?v=frLwRLS_ZR0&amp;feature=youtu.be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E963A1-8BA3-45FC-9328-075BD48BF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94" y="1473694"/>
            <a:ext cx="9450412" cy="4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6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157725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Ray-Tracing</a:t>
            </a:r>
            <a:endParaRPr lang="ko-KR" sz="5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DA40B4-F5F8-4464-96EC-2B07B87BA45D}"/>
              </a:ext>
            </a:extLst>
          </p:cNvPr>
          <p:cNvGrpSpPr/>
          <p:nvPr/>
        </p:nvGrpSpPr>
        <p:grpSpPr>
          <a:xfrm>
            <a:off x="5671006" y="2011093"/>
            <a:ext cx="3127733" cy="3530951"/>
            <a:chOff x="1549780" y="1502138"/>
            <a:chExt cx="2445766" cy="2614730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162BC7B-8B0F-4A78-92A2-A6ECF0F21FDF}"/>
                </a:ext>
              </a:extLst>
            </p:cNvPr>
            <p:cNvSpPr/>
            <p:nvPr/>
          </p:nvSpPr>
          <p:spPr>
            <a:xfrm rot="20787983">
              <a:off x="1549780" y="1705462"/>
              <a:ext cx="2445766" cy="2227426"/>
            </a:xfrm>
            <a:prstGeom prst="parallelogram">
              <a:avLst>
                <a:gd name="adj" fmla="val 22857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F473C6B-EFFC-47CE-B4B8-9B0C5E62B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166151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9FEB5AC-39D0-47D9-A490-2C8D830B8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345097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4EA39A-2759-4FC2-9307-49BADB6DC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524043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B6FCB9D-6A32-4D2C-8671-02FBFDD3577D}"/>
                </a:ext>
              </a:extLst>
            </p:cNvPr>
            <p:cNvCxnSpPr>
              <a:cxnSpLocks/>
              <a:stCxn id="6" idx="3"/>
              <a:endCxn id="6" idx="1"/>
            </p:cNvCxnSpPr>
            <p:nvPr/>
          </p:nvCxnSpPr>
          <p:spPr>
            <a:xfrm flipH="1" flipV="1">
              <a:off x="2758795" y="1676815"/>
              <a:ext cx="2773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2DBA170-39C1-4788-8F68-338B823FE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6144" y="1637930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A86E9D0-1A8E-4F77-A58F-1BAAC5283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6743" y="1712635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1B69C34-9922-496C-84DD-CD85BE4EE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694112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A3E4DAA-9090-4264-9712-B4882A874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863084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A7200A9-9854-48D2-AF6F-4B187F433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042030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E9D0051-0902-4C18-BECA-99E61F237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220976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5D89B65-DAD4-4E01-9196-31EBB2A10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391045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35F8806-FB94-463A-ABAF-41760568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572463"/>
              <a:ext cx="1890944" cy="446137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0494AC5-BFDD-4D95-AB3C-CC0A162EB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616154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16D5830-AA27-4873-AF4D-D573B5C0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795100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EB8A4F6-E71D-4212-AF50-C4734E42F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974046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E184CE0-4B14-49CF-840B-2E9B04123D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4203" y="1541566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258DDD5-F6B0-4404-BEFA-6F63D32820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3205" y="1502138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6E7D094-083D-472C-9E66-385619615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804" y="1576843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A459A60-C976-459E-84DA-0CC72730B2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5968" y="1796871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E11EB13-F371-4D33-9968-485FC01CA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4970" y="1757443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6AB12CC-6585-4794-A0F5-5A6F1FE230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5569" y="1832148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Shape 2">
            <a:extLst>
              <a:ext uri="{FF2B5EF4-FFF2-40B4-BE49-F238E27FC236}">
                <a16:creationId xmlns:a16="http://schemas.microsoft.com/office/drawing/2014/main" id="{35D4BA70-C9BA-4E1B-88C7-06226B20E4B5}"/>
              </a:ext>
            </a:extLst>
          </p:cNvPr>
          <p:cNvSpPr txBox="1"/>
          <p:nvPr/>
        </p:nvSpPr>
        <p:spPr>
          <a:xfrm>
            <a:off x="2625852" y="3594096"/>
            <a:ext cx="950452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D989AC-C6FB-4990-B6CB-6D2843986034}"/>
              </a:ext>
            </a:extLst>
          </p:cNvPr>
          <p:cNvCxnSpPr>
            <a:cxnSpLocks/>
          </p:cNvCxnSpPr>
          <p:nvPr/>
        </p:nvCxnSpPr>
        <p:spPr>
          <a:xfrm flipV="1">
            <a:off x="3728531" y="1544984"/>
            <a:ext cx="0" cy="23971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678A294-E127-429B-BE36-250C2401E6B6}"/>
              </a:ext>
            </a:extLst>
          </p:cNvPr>
          <p:cNvCxnSpPr>
            <a:cxnSpLocks/>
          </p:cNvCxnSpPr>
          <p:nvPr/>
        </p:nvCxnSpPr>
        <p:spPr>
          <a:xfrm>
            <a:off x="3720586" y="3953405"/>
            <a:ext cx="2169580" cy="313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2E77CB-648A-4B06-B364-116F6220093A}"/>
              </a:ext>
            </a:extLst>
          </p:cNvPr>
          <p:cNvCxnSpPr>
            <a:cxnSpLocks/>
          </p:cNvCxnSpPr>
          <p:nvPr/>
        </p:nvCxnSpPr>
        <p:spPr>
          <a:xfrm flipH="1">
            <a:off x="2174250" y="3955434"/>
            <a:ext cx="1548241" cy="1825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852429-F199-48F8-8DFF-85C2F21D63C9}"/>
              </a:ext>
            </a:extLst>
          </p:cNvPr>
          <p:cNvSpPr txBox="1"/>
          <p:nvPr/>
        </p:nvSpPr>
        <p:spPr>
          <a:xfrm>
            <a:off x="5508506" y="3901338"/>
            <a:ext cx="587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endParaRPr lang="ko-KR" altLang="en-US" sz="2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29DDC1-14CE-4CBE-9FE5-C0B5FF934BFC}"/>
              </a:ext>
            </a:extLst>
          </p:cNvPr>
          <p:cNvSpPr txBox="1"/>
          <p:nvPr/>
        </p:nvSpPr>
        <p:spPr>
          <a:xfrm>
            <a:off x="3340533" y="1502976"/>
            <a:ext cx="587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endParaRPr lang="ko-KR" altLang="en-US" sz="2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B3E4B1-6520-413B-93CF-A4056F8AB12F}"/>
              </a:ext>
            </a:extLst>
          </p:cNvPr>
          <p:cNvSpPr txBox="1"/>
          <p:nvPr/>
        </p:nvSpPr>
        <p:spPr>
          <a:xfrm>
            <a:off x="2360879" y="5451088"/>
            <a:ext cx="587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z</a:t>
            </a:r>
            <a:endParaRPr lang="ko-KR" altLang="en-US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C38FC6-E28F-417E-9268-43925EBDCFD7}"/>
              </a:ext>
            </a:extLst>
          </p:cNvPr>
          <p:cNvSpPr/>
          <p:nvPr/>
        </p:nvSpPr>
        <p:spPr>
          <a:xfrm>
            <a:off x="3610948" y="3832251"/>
            <a:ext cx="231086" cy="231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9FC0D9EA-F327-4BF5-BFDF-70361B23FC20}"/>
              </a:ext>
            </a:extLst>
          </p:cNvPr>
          <p:cNvSpPr txBox="1"/>
          <p:nvPr/>
        </p:nvSpPr>
        <p:spPr>
          <a:xfrm>
            <a:off x="6701050" y="5600162"/>
            <a:ext cx="1095128" cy="45158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</a:t>
            </a:r>
            <a:endParaRPr lang="ko-KR" sz="20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1433653"/>
                  </p:ext>
                </p:extLst>
              </p:nvPr>
            </p:nvGraphicFramePr>
            <p:xfrm>
              <a:off x="7796178" y="2479060"/>
              <a:ext cx="2106756" cy="21067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06756" cy="210675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5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6178" y="2479060"/>
                <a:ext cx="2106756" cy="2106756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00914141-3204-40C7-B5F7-3DF8EAA2EC24}"/>
              </a:ext>
            </a:extLst>
          </p:cNvPr>
          <p:cNvSpPr/>
          <p:nvPr/>
        </p:nvSpPr>
        <p:spPr>
          <a:xfrm>
            <a:off x="7524432" y="3444498"/>
            <a:ext cx="144426" cy="144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C5DA65B-6D69-498E-ADC3-35EC69FC2B50}"/>
              </a:ext>
            </a:extLst>
          </p:cNvPr>
          <p:cNvCxnSpPr>
            <a:stCxn id="2" idx="6"/>
            <a:endCxn id="80" idx="2"/>
          </p:cNvCxnSpPr>
          <p:nvPr/>
        </p:nvCxnSpPr>
        <p:spPr>
          <a:xfrm flipV="1">
            <a:off x="3842034" y="3516711"/>
            <a:ext cx="3682398" cy="431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237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157725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Ray-Tracing</a:t>
            </a:r>
            <a:endParaRPr lang="ko-KR" sz="5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DA40B4-F5F8-4464-96EC-2B07B87BA45D}"/>
              </a:ext>
            </a:extLst>
          </p:cNvPr>
          <p:cNvGrpSpPr/>
          <p:nvPr/>
        </p:nvGrpSpPr>
        <p:grpSpPr>
          <a:xfrm>
            <a:off x="3513567" y="2068620"/>
            <a:ext cx="2666106" cy="3009812"/>
            <a:chOff x="1549780" y="1502138"/>
            <a:chExt cx="2445766" cy="2614730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162BC7B-8B0F-4A78-92A2-A6ECF0F21FDF}"/>
                </a:ext>
              </a:extLst>
            </p:cNvPr>
            <p:cNvSpPr/>
            <p:nvPr/>
          </p:nvSpPr>
          <p:spPr>
            <a:xfrm rot="20787983">
              <a:off x="1549780" y="1705462"/>
              <a:ext cx="2445766" cy="2227426"/>
            </a:xfrm>
            <a:prstGeom prst="parallelogram">
              <a:avLst>
                <a:gd name="adj" fmla="val 22857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F473C6B-EFFC-47CE-B4B8-9B0C5E62B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166151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9FEB5AC-39D0-47D9-A490-2C8D830B8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345097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4EA39A-2759-4FC2-9307-49BADB6DC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524043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B6FCB9D-6A32-4D2C-8671-02FBFDD3577D}"/>
                </a:ext>
              </a:extLst>
            </p:cNvPr>
            <p:cNvCxnSpPr>
              <a:cxnSpLocks/>
              <a:stCxn id="6" idx="3"/>
              <a:endCxn id="6" idx="1"/>
            </p:cNvCxnSpPr>
            <p:nvPr/>
          </p:nvCxnSpPr>
          <p:spPr>
            <a:xfrm flipH="1" flipV="1">
              <a:off x="2758795" y="1676815"/>
              <a:ext cx="27737" cy="22847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2DBA170-39C1-4788-8F68-338B823FE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6144" y="1637930"/>
              <a:ext cx="26267" cy="22847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A86E9D0-1A8E-4F77-A58F-1BAAC5283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6743" y="1712635"/>
              <a:ext cx="26267" cy="22847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1B69C34-9922-496C-84DD-CD85BE4EE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694112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A3E4DAA-9090-4264-9712-B4882A874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863084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A7200A9-9854-48D2-AF6F-4B187F433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042030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E9D0051-0902-4C18-BECA-99E61F237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220976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5D89B65-DAD4-4E01-9196-31EBB2A10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391045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35F8806-FB94-463A-ABAF-41760568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572463"/>
              <a:ext cx="1890944" cy="446137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0494AC5-BFDD-4D95-AB3C-CC0A162EB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616154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16D5830-AA27-4873-AF4D-D573B5C0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795100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EB8A4F6-E71D-4212-AF50-C4734E42F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974046"/>
              <a:ext cx="1890944" cy="470518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E184CE0-4B14-49CF-840B-2E9B04123D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4203" y="1541566"/>
              <a:ext cx="26267" cy="22847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258DDD5-F6B0-4404-BEFA-6F63D32820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3205" y="1502138"/>
              <a:ext cx="26267" cy="22847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6E7D094-083D-472C-9E66-385619615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804" y="1576843"/>
              <a:ext cx="26267" cy="22847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A459A60-C976-459E-84DA-0CC72730B2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5968" y="1796871"/>
              <a:ext cx="26267" cy="22847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E11EB13-F371-4D33-9968-485FC01CA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4970" y="1757443"/>
              <a:ext cx="26267" cy="22847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6AB12CC-6585-4794-A0F5-5A6F1FE230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5569" y="1832148"/>
              <a:ext cx="26267" cy="228472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Shape 2">
            <a:extLst>
              <a:ext uri="{FF2B5EF4-FFF2-40B4-BE49-F238E27FC236}">
                <a16:creationId xmlns:a16="http://schemas.microsoft.com/office/drawing/2014/main" id="{35D4BA70-C9BA-4E1B-88C7-06226B20E4B5}"/>
              </a:ext>
            </a:extLst>
          </p:cNvPr>
          <p:cNvSpPr txBox="1"/>
          <p:nvPr/>
        </p:nvSpPr>
        <p:spPr>
          <a:xfrm>
            <a:off x="850395" y="3471055"/>
            <a:ext cx="981153" cy="395789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</a:t>
            </a:r>
            <a:endParaRPr lang="ko-KR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D989AC-C6FB-4990-B6CB-6D2843986034}"/>
              </a:ext>
            </a:extLst>
          </p:cNvPr>
          <p:cNvCxnSpPr>
            <a:cxnSpLocks/>
          </p:cNvCxnSpPr>
          <p:nvPr/>
        </p:nvCxnSpPr>
        <p:spPr>
          <a:xfrm flipV="1">
            <a:off x="1857785" y="1671305"/>
            <a:ext cx="0" cy="2043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678A294-E127-429B-BE36-250C2401E6B6}"/>
              </a:ext>
            </a:extLst>
          </p:cNvPr>
          <p:cNvCxnSpPr>
            <a:cxnSpLocks/>
          </p:cNvCxnSpPr>
          <p:nvPr/>
        </p:nvCxnSpPr>
        <p:spPr>
          <a:xfrm>
            <a:off x="1851013" y="3724263"/>
            <a:ext cx="1849368" cy="26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2E77CB-648A-4B06-B364-116F6220093A}"/>
              </a:ext>
            </a:extLst>
          </p:cNvPr>
          <p:cNvCxnSpPr>
            <a:cxnSpLocks/>
          </p:cNvCxnSpPr>
          <p:nvPr/>
        </p:nvCxnSpPr>
        <p:spPr>
          <a:xfrm flipH="1">
            <a:off x="532903" y="3725993"/>
            <a:ext cx="1319734" cy="1555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852429-F199-48F8-8DFF-85C2F21D63C9}"/>
              </a:ext>
            </a:extLst>
          </p:cNvPr>
          <p:cNvSpPr txBox="1"/>
          <p:nvPr/>
        </p:nvSpPr>
        <p:spPr>
          <a:xfrm>
            <a:off x="3375051" y="3679881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endParaRPr lang="ko-KR" altLang="en-US" sz="2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29DDC1-14CE-4CBE-9FE5-C0B5FF934BFC}"/>
              </a:ext>
            </a:extLst>
          </p:cNvPr>
          <p:cNvSpPr txBox="1"/>
          <p:nvPr/>
        </p:nvSpPr>
        <p:spPr>
          <a:xfrm>
            <a:off x="1527052" y="1635497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endParaRPr lang="ko-KR" altLang="en-US" sz="2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B3E4B1-6520-413B-93CF-A4056F8AB12F}"/>
              </a:ext>
            </a:extLst>
          </p:cNvPr>
          <p:cNvSpPr txBox="1"/>
          <p:nvPr/>
        </p:nvSpPr>
        <p:spPr>
          <a:xfrm>
            <a:off x="691987" y="5000900"/>
            <a:ext cx="500782" cy="36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Consolas" panose="020B0609020204030204" pitchFamily="49" charset="0"/>
              </a:rPr>
              <a:t>z</a:t>
            </a:r>
            <a:endParaRPr lang="ko-KR" altLang="en-US" sz="22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C38FC6-E28F-417E-9268-43925EBDCFD7}"/>
              </a:ext>
            </a:extLst>
          </p:cNvPr>
          <p:cNvSpPr/>
          <p:nvPr/>
        </p:nvSpPr>
        <p:spPr>
          <a:xfrm>
            <a:off x="1757556" y="3620990"/>
            <a:ext cx="196980" cy="196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9FC0D9EA-F327-4BF5-BFDF-70361B23FC20}"/>
              </a:ext>
            </a:extLst>
          </p:cNvPr>
          <p:cNvSpPr txBox="1"/>
          <p:nvPr/>
        </p:nvSpPr>
        <p:spPr>
          <a:xfrm>
            <a:off x="4496697" y="4941879"/>
            <a:ext cx="1056263" cy="38493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</a:t>
            </a:r>
            <a:endParaRPr lang="ko-KR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9223310"/>
                  </p:ext>
                </p:extLst>
              </p:nvPr>
            </p:nvGraphicFramePr>
            <p:xfrm>
              <a:off x="5413935" y="2529592"/>
              <a:ext cx="1795816" cy="17958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5816" cy="179581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05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모델 77" descr="Light Gray Sphere">
                <a:extLst>
                  <a:ext uri="{FF2B5EF4-FFF2-40B4-BE49-F238E27FC236}">
                    <a16:creationId xmlns:a16="http://schemas.microsoft.com/office/drawing/2014/main" id="{0F240454-C2CE-4AC0-968D-D7288DDF4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3935" y="2529592"/>
                <a:ext cx="1795816" cy="1795816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00914141-3204-40C7-B5F7-3DF8EAA2EC24}"/>
              </a:ext>
            </a:extLst>
          </p:cNvPr>
          <p:cNvSpPr/>
          <p:nvPr/>
        </p:nvSpPr>
        <p:spPr>
          <a:xfrm>
            <a:off x="5093443" y="3290466"/>
            <a:ext cx="123110" cy="123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C5DA65B-6D69-498E-ADC3-35EC69FC2B50}"/>
              </a:ext>
            </a:extLst>
          </p:cNvPr>
          <p:cNvCxnSpPr>
            <a:stCxn id="2" idx="6"/>
            <a:endCxn id="80" idx="2"/>
          </p:cNvCxnSpPr>
          <p:nvPr/>
        </p:nvCxnSpPr>
        <p:spPr>
          <a:xfrm flipV="1">
            <a:off x="1954536" y="3352021"/>
            <a:ext cx="3138907" cy="367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8CFA1E9-B3AA-43F3-AF92-0F8F3A0EE9D9}"/>
              </a:ext>
            </a:extLst>
          </p:cNvPr>
          <p:cNvCxnSpPr>
            <a:cxnSpLocks/>
          </p:cNvCxnSpPr>
          <p:nvPr/>
        </p:nvCxnSpPr>
        <p:spPr>
          <a:xfrm flipV="1">
            <a:off x="5154998" y="3305369"/>
            <a:ext cx="371440" cy="4348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390BCB9-0F1C-4318-95C0-0374129E36A5}"/>
              </a:ext>
            </a:extLst>
          </p:cNvPr>
          <p:cNvCxnSpPr>
            <a:cxnSpLocks/>
          </p:cNvCxnSpPr>
          <p:nvPr/>
        </p:nvCxnSpPr>
        <p:spPr>
          <a:xfrm>
            <a:off x="7303363" y="2770339"/>
            <a:ext cx="40262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6D00E5-B7D9-4302-8C25-CB9664362544}"/>
              </a:ext>
            </a:extLst>
          </p:cNvPr>
          <p:cNvCxnSpPr/>
          <p:nvPr/>
        </p:nvCxnSpPr>
        <p:spPr>
          <a:xfrm>
            <a:off x="8082785" y="2649416"/>
            <a:ext cx="0" cy="22113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5595154-0716-4D3D-B5D6-30C64753E564}"/>
              </a:ext>
            </a:extLst>
          </p:cNvPr>
          <p:cNvCxnSpPr/>
          <p:nvPr/>
        </p:nvCxnSpPr>
        <p:spPr>
          <a:xfrm>
            <a:off x="8771898" y="2649416"/>
            <a:ext cx="0" cy="22113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1027A62-3E8B-45F6-9D07-AD937B9613FC}"/>
              </a:ext>
            </a:extLst>
          </p:cNvPr>
          <p:cNvCxnSpPr/>
          <p:nvPr/>
        </p:nvCxnSpPr>
        <p:spPr>
          <a:xfrm>
            <a:off x="9474263" y="2649416"/>
            <a:ext cx="0" cy="22113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351DDE-E6E8-47E5-BB57-22998B0EE553}"/>
              </a:ext>
            </a:extLst>
          </p:cNvPr>
          <p:cNvCxnSpPr/>
          <p:nvPr/>
        </p:nvCxnSpPr>
        <p:spPr>
          <a:xfrm>
            <a:off x="10216385" y="2649416"/>
            <a:ext cx="0" cy="22113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20F8900-ACD9-4891-9DA0-7CF32E7A95E9}"/>
              </a:ext>
            </a:extLst>
          </p:cNvPr>
          <p:cNvCxnSpPr/>
          <p:nvPr/>
        </p:nvCxnSpPr>
        <p:spPr>
          <a:xfrm>
            <a:off x="10878994" y="2649416"/>
            <a:ext cx="0" cy="22113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9555A3-DE0F-4DC3-A906-EC855E4F6AE0}"/>
              </a:ext>
            </a:extLst>
          </p:cNvPr>
          <p:cNvSpPr txBox="1"/>
          <p:nvPr/>
        </p:nvSpPr>
        <p:spPr>
          <a:xfrm>
            <a:off x="7738704" y="2271011"/>
            <a:ext cx="82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t=-1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7C1E36-FD76-4C34-BAC4-79C3374BA706}"/>
              </a:ext>
            </a:extLst>
          </p:cNvPr>
          <p:cNvSpPr txBox="1"/>
          <p:nvPr/>
        </p:nvSpPr>
        <p:spPr>
          <a:xfrm>
            <a:off x="8491997" y="2271011"/>
            <a:ext cx="82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t=0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E3D2C6-E0AC-489A-9E97-8B0DB2B59E09}"/>
              </a:ext>
            </a:extLst>
          </p:cNvPr>
          <p:cNvSpPr txBox="1"/>
          <p:nvPr/>
        </p:nvSpPr>
        <p:spPr>
          <a:xfrm>
            <a:off x="9205534" y="2271011"/>
            <a:ext cx="82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t=1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0CA56B-8FA1-494B-BAB4-3504C6755986}"/>
              </a:ext>
            </a:extLst>
          </p:cNvPr>
          <p:cNvSpPr txBox="1"/>
          <p:nvPr/>
        </p:nvSpPr>
        <p:spPr>
          <a:xfrm>
            <a:off x="9927888" y="2271011"/>
            <a:ext cx="82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t=1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5F49C4-F755-46F2-968B-602BCB218833}"/>
              </a:ext>
            </a:extLst>
          </p:cNvPr>
          <p:cNvSpPr txBox="1"/>
          <p:nvPr/>
        </p:nvSpPr>
        <p:spPr>
          <a:xfrm>
            <a:off x="10611595" y="2271011"/>
            <a:ext cx="7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t=2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50EE36-66DA-422D-AD9E-2896B3278C56}"/>
              </a:ext>
            </a:extLst>
          </p:cNvPr>
          <p:cNvSpPr txBox="1"/>
          <p:nvPr/>
        </p:nvSpPr>
        <p:spPr>
          <a:xfrm>
            <a:off x="1748809" y="3781273"/>
            <a:ext cx="85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0FCD31-6A75-44F0-8F51-DCDC03C5CE06}"/>
              </a:ext>
            </a:extLst>
          </p:cNvPr>
          <p:cNvSpPr txBox="1"/>
          <p:nvPr/>
        </p:nvSpPr>
        <p:spPr>
          <a:xfrm>
            <a:off x="5021504" y="3372616"/>
            <a:ext cx="85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0F58CF-3501-43E7-8CA6-87BEE222EACA}"/>
              </a:ext>
            </a:extLst>
          </p:cNvPr>
          <p:cNvSpPr txBox="1"/>
          <p:nvPr/>
        </p:nvSpPr>
        <p:spPr>
          <a:xfrm>
            <a:off x="8617450" y="2879620"/>
            <a:ext cx="85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DB2755-C41A-426E-B929-1CECAF6844EE}"/>
                  </a:ext>
                </a:extLst>
              </p:cNvPr>
              <p:cNvSpPr txBox="1"/>
              <p:nvPr/>
            </p:nvSpPr>
            <p:spPr>
              <a:xfrm>
                <a:off x="8406148" y="3580562"/>
                <a:ext cx="2992512" cy="920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sz="240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 = B – A</a:t>
                </a:r>
              </a:p>
              <a:p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P = A + t</a:t>
                </a:r>
                <a14:m>
                  <m:oMath xmlns:m="http://schemas.openxmlformats.org/officeDocument/2006/math">
                    <m:r>
                      <a:rPr lang="ko-KR" altLang="en-US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ko-KR" altLang="en-US" sz="24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DB2755-C41A-426E-B929-1CECAF68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148" y="3580562"/>
                <a:ext cx="2992512" cy="920508"/>
              </a:xfrm>
              <a:prstGeom prst="rect">
                <a:avLst/>
              </a:prstGeom>
              <a:blipFill>
                <a:blip r:embed="rId5"/>
                <a:stretch>
                  <a:fillRect l="-3259" t="-662" b="-18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59B5A7-28A7-49ED-9C82-145131C66B39}"/>
              </a:ext>
            </a:extLst>
          </p:cNvPr>
          <p:cNvCxnSpPr/>
          <p:nvPr/>
        </p:nvCxnSpPr>
        <p:spPr>
          <a:xfrm>
            <a:off x="8771898" y="2770339"/>
            <a:ext cx="19799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D4038993-290A-4CCF-9599-8D4EE29542F4}"/>
              </a:ext>
            </a:extLst>
          </p:cNvPr>
          <p:cNvSpPr/>
          <p:nvPr/>
        </p:nvSpPr>
        <p:spPr>
          <a:xfrm flipH="1">
            <a:off x="10668440" y="2689172"/>
            <a:ext cx="157223" cy="1572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095396-8BC3-48A4-9466-6A74BBB3A209}"/>
              </a:ext>
            </a:extLst>
          </p:cNvPr>
          <p:cNvSpPr txBox="1"/>
          <p:nvPr/>
        </p:nvSpPr>
        <p:spPr>
          <a:xfrm>
            <a:off x="10559334" y="2879620"/>
            <a:ext cx="85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47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157725"/>
            <a:ext cx="10058040" cy="981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5400" b="1" strike="noStrike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Ray-Tracing</a:t>
            </a:r>
            <a:endParaRPr lang="ko-KR" sz="5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C38FC6-E28F-417E-9268-43925EBDCFD7}"/>
              </a:ext>
            </a:extLst>
          </p:cNvPr>
          <p:cNvSpPr/>
          <p:nvPr/>
        </p:nvSpPr>
        <p:spPr>
          <a:xfrm>
            <a:off x="1974784" y="2004434"/>
            <a:ext cx="231086" cy="231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DA40B4-F5F8-4464-96EC-2B07B87BA45D}"/>
              </a:ext>
            </a:extLst>
          </p:cNvPr>
          <p:cNvGrpSpPr/>
          <p:nvPr/>
        </p:nvGrpSpPr>
        <p:grpSpPr>
          <a:xfrm>
            <a:off x="3154422" y="1753193"/>
            <a:ext cx="3134013" cy="3530951"/>
            <a:chOff x="1544937" y="1502138"/>
            <a:chExt cx="2450677" cy="2614730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C162BC7B-8B0F-4A78-92A2-A6ECF0F21FDF}"/>
                </a:ext>
              </a:extLst>
            </p:cNvPr>
            <p:cNvSpPr/>
            <p:nvPr/>
          </p:nvSpPr>
          <p:spPr>
            <a:xfrm rot="20787983">
              <a:off x="1544937" y="1706005"/>
              <a:ext cx="2450677" cy="2227426"/>
            </a:xfrm>
            <a:prstGeom prst="parallelogram">
              <a:avLst>
                <a:gd name="adj" fmla="val 22857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F473C6B-EFFC-47CE-B4B8-9B0C5E62B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166151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9FEB5AC-39D0-47D9-A490-2C8D830B8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345097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4EA39A-2759-4FC2-9307-49BADB6DC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524043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B6FCB9D-6A32-4D2C-8671-02FBFDD3577D}"/>
                </a:ext>
              </a:extLst>
            </p:cNvPr>
            <p:cNvCxnSpPr>
              <a:cxnSpLocks/>
              <a:stCxn id="6" idx="3"/>
              <a:endCxn id="6" idx="1"/>
            </p:cNvCxnSpPr>
            <p:nvPr/>
          </p:nvCxnSpPr>
          <p:spPr>
            <a:xfrm flipH="1" flipV="1">
              <a:off x="2757142" y="1677358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2DBA170-39C1-4788-8F68-338B823FE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6144" y="1637930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A86E9D0-1A8E-4F77-A58F-1BAAC5283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6743" y="1712635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1B69C34-9922-496C-84DD-CD85BE4EE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694112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A3E4DAA-9090-4264-9712-B4882A874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2863084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A7200A9-9854-48D2-AF6F-4B187F433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042030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E9D0051-0902-4C18-BECA-99E61F237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220976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5D89B65-DAD4-4E01-9196-31EBB2A10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391045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35F8806-FB94-463A-ABAF-41760568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3572463"/>
              <a:ext cx="1890944" cy="446137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0494AC5-BFDD-4D95-AB3C-CC0A162EB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616154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16D5830-AA27-4873-AF4D-D573B5C0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795100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EB8A4F6-E71D-4212-AF50-C4734E42F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922" y="1974046"/>
              <a:ext cx="1890944" cy="470518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E184CE0-4B14-49CF-840B-2E9B04123D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4203" y="1541566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258DDD5-F6B0-4404-BEFA-6F63D32820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3205" y="1502138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6E7D094-083D-472C-9E66-385619615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3804" y="1576843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A459A60-C976-459E-84DA-0CC72730B2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5968" y="1796871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E11EB13-F371-4D33-9968-485FC01CA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4970" y="1757443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6AB12CC-6585-4794-A0F5-5A6F1FE230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5569" y="1832148"/>
              <a:ext cx="26267" cy="2284720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9" name="3D 모델 38" descr="Light Gray Sphere">
                <a:extLst>
                  <a:ext uri="{FF2B5EF4-FFF2-40B4-BE49-F238E27FC236}">
                    <a16:creationId xmlns:a16="http://schemas.microsoft.com/office/drawing/2014/main" id="{2052929D-E45C-403C-AFD8-1ABFEA4ED06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015353" y="3106897"/>
              <a:ext cx="2420378" cy="24203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20378" cy="242038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4317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9" name="3D 모델 38" descr="Light Gray Sphere">
                <a:extLst>
                  <a:ext uri="{FF2B5EF4-FFF2-40B4-BE49-F238E27FC236}">
                    <a16:creationId xmlns:a16="http://schemas.microsoft.com/office/drawing/2014/main" id="{2052929D-E45C-403C-AFD8-1ABFEA4ED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5353" y="3106897"/>
                <a:ext cx="2420378" cy="242038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C9F869E-B7DD-4EF6-90C1-71B3B5B99AD5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205870" y="2119977"/>
            <a:ext cx="4730688" cy="225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8480726D-802C-469F-8FD4-D23ED0E3F463}"/>
              </a:ext>
            </a:extLst>
          </p:cNvPr>
          <p:cNvSpPr/>
          <p:nvPr/>
        </p:nvSpPr>
        <p:spPr>
          <a:xfrm>
            <a:off x="4285700" y="3082203"/>
            <a:ext cx="184907" cy="195256"/>
          </a:xfrm>
          <a:prstGeom prst="ellipse">
            <a:avLst/>
          </a:prstGeom>
          <a:solidFill>
            <a:srgbClr val="B7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0C58A6-0A74-4B60-9D5B-DE1D53E50ED2}"/>
              </a:ext>
            </a:extLst>
          </p:cNvPr>
          <p:cNvSpPr/>
          <p:nvPr/>
        </p:nvSpPr>
        <p:spPr>
          <a:xfrm>
            <a:off x="1260629" y="5721792"/>
            <a:ext cx="9232544" cy="1759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166F1D7-7FCB-4A84-88CD-5E4CBEB8DA17}"/>
              </a:ext>
            </a:extLst>
          </p:cNvPr>
          <p:cNvSpPr/>
          <p:nvPr/>
        </p:nvSpPr>
        <p:spPr>
          <a:xfrm>
            <a:off x="4730934" y="2968015"/>
            <a:ext cx="194668" cy="191643"/>
          </a:xfrm>
          <a:prstGeom prst="ellipse">
            <a:avLst/>
          </a:prstGeom>
          <a:solidFill>
            <a:srgbClr val="CCD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9F8065E-E80E-4659-91E5-73D956D582CB}"/>
              </a:ext>
            </a:extLst>
          </p:cNvPr>
          <p:cNvCxnSpPr>
            <a:cxnSpLocks/>
          </p:cNvCxnSpPr>
          <p:nvPr/>
        </p:nvCxnSpPr>
        <p:spPr>
          <a:xfrm>
            <a:off x="2219418" y="2120484"/>
            <a:ext cx="4903936" cy="172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458D34E-D83C-481F-ABF4-B121997E17C8}"/>
              </a:ext>
            </a:extLst>
          </p:cNvPr>
          <p:cNvGrpSpPr/>
          <p:nvPr/>
        </p:nvGrpSpPr>
        <p:grpSpPr>
          <a:xfrm>
            <a:off x="8442485" y="1310743"/>
            <a:ext cx="284916" cy="893324"/>
            <a:chOff x="8362765" y="736847"/>
            <a:chExt cx="337518" cy="1058253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D7B7B90-C84E-4080-99FD-F01E6AC7722D}"/>
                </a:ext>
              </a:extLst>
            </p:cNvPr>
            <p:cNvSpPr/>
            <p:nvPr/>
          </p:nvSpPr>
          <p:spPr>
            <a:xfrm>
              <a:off x="8362765" y="1012054"/>
              <a:ext cx="337518" cy="33751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8F71901-D23E-4345-9192-83AE4423A0E9}"/>
                </a:ext>
              </a:extLst>
            </p:cNvPr>
            <p:cNvCxnSpPr>
              <a:stCxn id="41" idx="1"/>
            </p:cNvCxnSpPr>
            <p:nvPr/>
          </p:nvCxnSpPr>
          <p:spPr>
            <a:xfrm flipV="1">
              <a:off x="8412193" y="736847"/>
              <a:ext cx="39349" cy="3246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AC61149-5CEB-4FE4-818D-E22597EC08D0}"/>
                </a:ext>
              </a:extLst>
            </p:cNvPr>
            <p:cNvCxnSpPr/>
            <p:nvPr/>
          </p:nvCxnSpPr>
          <p:spPr>
            <a:xfrm>
              <a:off x="8451542" y="736847"/>
              <a:ext cx="13340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E5B9740-88E8-4C6B-A46A-A83DE69E23CD}"/>
                </a:ext>
              </a:extLst>
            </p:cNvPr>
            <p:cNvCxnSpPr>
              <a:stCxn id="41" idx="7"/>
            </p:cNvCxnSpPr>
            <p:nvPr/>
          </p:nvCxnSpPr>
          <p:spPr>
            <a:xfrm flipH="1" flipV="1">
              <a:off x="8584943" y="736847"/>
              <a:ext cx="65912" cy="3246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6B02E0A-1375-4457-BADD-C3A62C79FA2F}"/>
                </a:ext>
              </a:extLst>
            </p:cNvPr>
            <p:cNvCxnSpPr>
              <a:cxnSpLocks/>
            </p:cNvCxnSpPr>
            <p:nvPr/>
          </p:nvCxnSpPr>
          <p:spPr>
            <a:xfrm>
              <a:off x="8531524" y="1393868"/>
              <a:ext cx="0" cy="401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1B80755-3C84-40B3-8164-577278BB85D7}"/>
                </a:ext>
              </a:extLst>
            </p:cNvPr>
            <p:cNvCxnSpPr/>
            <p:nvPr/>
          </p:nvCxnSpPr>
          <p:spPr>
            <a:xfrm flipH="1">
              <a:off x="8362765" y="1393868"/>
              <a:ext cx="69102" cy="344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09CC473-5974-4B9E-A5B6-049389B6B933}"/>
                </a:ext>
              </a:extLst>
            </p:cNvPr>
            <p:cNvCxnSpPr/>
            <p:nvPr/>
          </p:nvCxnSpPr>
          <p:spPr>
            <a:xfrm>
              <a:off x="8650855" y="1393868"/>
              <a:ext cx="49428" cy="344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3B146AF-2D72-4CF4-99B3-43204C24A0F7}"/>
              </a:ext>
            </a:extLst>
          </p:cNvPr>
          <p:cNvSpPr/>
          <p:nvPr/>
        </p:nvSpPr>
        <p:spPr>
          <a:xfrm>
            <a:off x="1260629" y="1149825"/>
            <a:ext cx="9232544" cy="1759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FC4F99D-CC1B-4555-9A7E-7A71DB1F2AAE}"/>
              </a:ext>
            </a:extLst>
          </p:cNvPr>
          <p:cNvCxnSpPr/>
          <p:nvPr/>
        </p:nvCxnSpPr>
        <p:spPr>
          <a:xfrm flipH="1">
            <a:off x="6249880" y="4373244"/>
            <a:ext cx="758064" cy="134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00CE0FD-9365-406D-B698-F567801C272F}"/>
              </a:ext>
            </a:extLst>
          </p:cNvPr>
          <p:cNvCxnSpPr/>
          <p:nvPr/>
        </p:nvCxnSpPr>
        <p:spPr>
          <a:xfrm flipH="1" flipV="1">
            <a:off x="1727563" y="4352995"/>
            <a:ext cx="4531346" cy="1368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F7895ED-B588-4F80-847A-FC73916A6541}"/>
              </a:ext>
            </a:extLst>
          </p:cNvPr>
          <p:cNvCxnSpPr/>
          <p:nvPr/>
        </p:nvCxnSpPr>
        <p:spPr>
          <a:xfrm flipV="1">
            <a:off x="7123354" y="1333479"/>
            <a:ext cx="493687" cy="251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B4727F7-D3CE-4282-996C-DAB9C351F2E7}"/>
              </a:ext>
            </a:extLst>
          </p:cNvPr>
          <p:cNvCxnSpPr>
            <a:endCxn id="41" idx="2"/>
          </p:cNvCxnSpPr>
          <p:nvPr/>
        </p:nvCxnSpPr>
        <p:spPr>
          <a:xfrm>
            <a:off x="7624942" y="1333600"/>
            <a:ext cx="817543" cy="35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C51DCB9-E539-49FF-A8AA-714121FF601A}"/>
              </a:ext>
            </a:extLst>
          </p:cNvPr>
          <p:cNvCxnSpPr>
            <a:stCxn id="41" idx="2"/>
            <a:endCxn id="39" idx="0"/>
          </p:cNvCxnSpPr>
          <p:nvPr/>
        </p:nvCxnSpPr>
        <p:spPr>
          <a:xfrm flipH="1">
            <a:off x="8225542" y="1685517"/>
            <a:ext cx="216943" cy="142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BDAD7D1-8694-4AFA-B68B-1FC960AC4758}"/>
              </a:ext>
            </a:extLst>
          </p:cNvPr>
          <p:cNvCxnSpPr/>
          <p:nvPr/>
        </p:nvCxnSpPr>
        <p:spPr>
          <a:xfrm flipH="1" flipV="1">
            <a:off x="5262247" y="1333479"/>
            <a:ext cx="2977329" cy="180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2FA484B-D17F-496F-AB2B-A12EB7353232}"/>
              </a:ext>
            </a:extLst>
          </p:cNvPr>
          <p:cNvCxnSpPr>
            <a:cxnSpLocks/>
          </p:cNvCxnSpPr>
          <p:nvPr/>
        </p:nvCxnSpPr>
        <p:spPr>
          <a:xfrm flipH="1">
            <a:off x="3725049" y="1325770"/>
            <a:ext cx="1506550" cy="7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Shape 2">
            <a:extLst>
              <a:ext uri="{FF2B5EF4-FFF2-40B4-BE49-F238E27FC236}">
                <a16:creationId xmlns:a16="http://schemas.microsoft.com/office/drawing/2014/main" id="{B8224AA3-9E26-4170-AAFD-CE44A04ECB37}"/>
              </a:ext>
            </a:extLst>
          </p:cNvPr>
          <p:cNvSpPr txBox="1"/>
          <p:nvPr/>
        </p:nvSpPr>
        <p:spPr>
          <a:xfrm>
            <a:off x="339661" y="981075"/>
            <a:ext cx="751845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천장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TextShape 2">
            <a:extLst>
              <a:ext uri="{FF2B5EF4-FFF2-40B4-BE49-F238E27FC236}">
                <a16:creationId xmlns:a16="http://schemas.microsoft.com/office/drawing/2014/main" id="{99ADA637-DE90-4115-A6DB-6BCCB33DEF74}"/>
              </a:ext>
            </a:extLst>
          </p:cNvPr>
          <p:cNvSpPr txBox="1"/>
          <p:nvPr/>
        </p:nvSpPr>
        <p:spPr>
          <a:xfrm>
            <a:off x="339661" y="5577605"/>
            <a:ext cx="751845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바닥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TextShape 2">
            <a:extLst>
              <a:ext uri="{FF2B5EF4-FFF2-40B4-BE49-F238E27FC236}">
                <a16:creationId xmlns:a16="http://schemas.microsoft.com/office/drawing/2014/main" id="{35D4BA70-C9BA-4E1B-88C7-06226B20E4B5}"/>
              </a:ext>
            </a:extLst>
          </p:cNvPr>
          <p:cNvSpPr txBox="1"/>
          <p:nvPr/>
        </p:nvSpPr>
        <p:spPr>
          <a:xfrm>
            <a:off x="946717" y="1633208"/>
            <a:ext cx="950452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TextShape 2">
            <a:extLst>
              <a:ext uri="{FF2B5EF4-FFF2-40B4-BE49-F238E27FC236}">
                <a16:creationId xmlns:a16="http://schemas.microsoft.com/office/drawing/2014/main" id="{F8369625-1D35-4F64-8410-51F71CF61956}"/>
              </a:ext>
            </a:extLst>
          </p:cNvPr>
          <p:cNvSpPr txBox="1"/>
          <p:nvPr/>
        </p:nvSpPr>
        <p:spPr>
          <a:xfrm>
            <a:off x="8828133" y="1415804"/>
            <a:ext cx="950452" cy="464318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200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광원</a:t>
            </a:r>
            <a:endParaRPr lang="ko-KR" sz="22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Shape 2">
            <a:extLst>
              <a:ext uri="{FF2B5EF4-FFF2-40B4-BE49-F238E27FC236}">
                <a16:creationId xmlns:a16="http://schemas.microsoft.com/office/drawing/2014/main" id="{4C457057-D577-46B0-8595-C8D1DA7820C6}"/>
              </a:ext>
            </a:extLst>
          </p:cNvPr>
          <p:cNvSpPr txBox="1"/>
          <p:nvPr/>
        </p:nvSpPr>
        <p:spPr>
          <a:xfrm>
            <a:off x="2568001" y="3527968"/>
            <a:ext cx="1095128" cy="45158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</a:t>
            </a:r>
            <a:endParaRPr lang="ko-KR" sz="20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D989AC-C6FB-4990-B6CB-6D2843986034}"/>
              </a:ext>
            </a:extLst>
          </p:cNvPr>
          <p:cNvCxnSpPr>
            <a:cxnSpLocks/>
          </p:cNvCxnSpPr>
          <p:nvPr/>
        </p:nvCxnSpPr>
        <p:spPr>
          <a:xfrm flipV="1">
            <a:off x="921535" y="2225967"/>
            <a:ext cx="0" cy="10193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678A294-E127-429B-BE36-250C2401E6B6}"/>
              </a:ext>
            </a:extLst>
          </p:cNvPr>
          <p:cNvCxnSpPr>
            <a:cxnSpLocks/>
          </p:cNvCxnSpPr>
          <p:nvPr/>
        </p:nvCxnSpPr>
        <p:spPr>
          <a:xfrm>
            <a:off x="913590" y="3256560"/>
            <a:ext cx="1056639" cy="152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2E77CB-648A-4B06-B364-116F6220093A}"/>
              </a:ext>
            </a:extLst>
          </p:cNvPr>
          <p:cNvCxnSpPr>
            <a:cxnSpLocks/>
          </p:cNvCxnSpPr>
          <p:nvPr/>
        </p:nvCxnSpPr>
        <p:spPr>
          <a:xfrm flipH="1">
            <a:off x="406651" y="3258589"/>
            <a:ext cx="508843" cy="5999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852429-F199-48F8-8DFF-85C2F21D63C9}"/>
              </a:ext>
            </a:extLst>
          </p:cNvPr>
          <p:cNvSpPr txBox="1"/>
          <p:nvPr/>
        </p:nvSpPr>
        <p:spPr>
          <a:xfrm>
            <a:off x="1640756" y="2926512"/>
            <a:ext cx="58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endParaRPr lang="ko-KR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29DDC1-14CE-4CBE-9FE5-C0B5FF934BFC}"/>
              </a:ext>
            </a:extLst>
          </p:cNvPr>
          <p:cNvSpPr txBox="1"/>
          <p:nvPr/>
        </p:nvSpPr>
        <p:spPr>
          <a:xfrm>
            <a:off x="661227" y="2212695"/>
            <a:ext cx="58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B3E4B1-6520-413B-93CF-A4056F8AB12F}"/>
              </a:ext>
            </a:extLst>
          </p:cNvPr>
          <p:cNvSpPr txBox="1"/>
          <p:nvPr/>
        </p:nvSpPr>
        <p:spPr>
          <a:xfrm>
            <a:off x="533537" y="3577042"/>
            <a:ext cx="58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Consolas" panose="020B0609020204030204" pitchFamily="49" charset="0"/>
              </a:rPr>
              <a:t>z</a:t>
            </a:r>
            <a:endParaRPr lang="ko-KR" alt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618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2"/>
          <p:cNvSpPr txBox="1"/>
          <p:nvPr/>
        </p:nvSpPr>
        <p:spPr>
          <a:xfrm>
            <a:off x="532903" y="284119"/>
            <a:ext cx="10058040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Hello</a:t>
            </a:r>
            <a:r>
              <a:rPr lang="ko-KR" altLang="en-US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4400" b="1" spc="-1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world!</a:t>
            </a:r>
            <a:endParaRPr lang="ko-KR" sz="4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EAA5FAB-5B4D-4C5E-AFAA-422C25E3627E}"/>
              </a:ext>
            </a:extLst>
          </p:cNvPr>
          <p:cNvSpPr txBox="1"/>
          <p:nvPr/>
        </p:nvSpPr>
        <p:spPr>
          <a:xfrm>
            <a:off x="409044" y="6414052"/>
            <a:ext cx="7011360" cy="4439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100" b="0" strike="noStrike" spc="-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1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https://en.wikipedia.org/wiki/Netpbm_format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100" b="0" strike="noStrike" spc="-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upload.wikimedia.org/wikipedia/commons/thumb/5/57/Tiny6pixel.png/120px-Tiny6pixel.png">
            <a:extLst>
              <a:ext uri="{FF2B5EF4-FFF2-40B4-BE49-F238E27FC236}">
                <a16:creationId xmlns:a16="http://schemas.microsoft.com/office/drawing/2014/main" id="{F76BC618-C6BD-43E8-88E8-D411AD94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63" y="2530687"/>
            <a:ext cx="3485126" cy="232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910FBE-CEB5-4624-8A73-6305A4E78FCB}"/>
              </a:ext>
            </a:extLst>
          </p:cNvPr>
          <p:cNvSpPr txBox="1"/>
          <p:nvPr/>
        </p:nvSpPr>
        <p:spPr>
          <a:xfrm>
            <a:off x="2388093" y="2260626"/>
            <a:ext cx="38173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P3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                   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255                  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255 0    0            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0    255 0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0    0    255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255 255 0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255 255 255</a:t>
            </a: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0    0    0</a:t>
            </a:r>
          </a:p>
        </p:txBody>
      </p:sp>
      <p:sp>
        <p:nvSpPr>
          <p:cNvPr id="49" name="TextShape 2">
            <a:extLst>
              <a:ext uri="{FF2B5EF4-FFF2-40B4-BE49-F238E27FC236}">
                <a16:creationId xmlns:a16="http://schemas.microsoft.com/office/drawing/2014/main" id="{6EF45240-52EA-4A90-9224-8E60330A3DEC}"/>
              </a:ext>
            </a:extLst>
          </p:cNvPr>
          <p:cNvSpPr txBox="1"/>
          <p:nvPr/>
        </p:nvSpPr>
        <p:spPr>
          <a:xfrm>
            <a:off x="2290439" y="1366701"/>
            <a:ext cx="5708342" cy="686621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000" b="1" strike="noStrike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PPM </a:t>
            </a:r>
            <a:r>
              <a:rPr lang="ko-KR" altLang="en-US" sz="3000" b="1" spc="-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포맷</a:t>
            </a:r>
            <a:endParaRPr lang="ko-KR" sz="3000" b="0" strike="noStrike" spc="-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9347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</TotalTime>
  <Words>1278</Words>
  <Application>Microsoft Office PowerPoint</Application>
  <PresentationFormat>와이드스크린</PresentationFormat>
  <Paragraphs>240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Apple SD Gothic Neo</vt:lpstr>
      <vt:lpstr>굴림</vt:lpstr>
      <vt:lpstr>나눔스퀘어</vt:lpstr>
      <vt:lpstr>나눔스퀘어 Bold</vt:lpstr>
      <vt:lpstr>나눔스퀘어 ExtraBold</vt:lpstr>
      <vt:lpstr>맑은 고딕</vt:lpstr>
      <vt:lpstr>바탕</vt:lpstr>
      <vt:lpstr>Arial</vt:lpstr>
      <vt:lpstr>Cambria Math</vt:lpstr>
      <vt:lpstr>Consolas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지홍 신</dc:creator>
  <dc:description/>
  <cp:lastModifiedBy>지홍 신</cp:lastModifiedBy>
  <cp:revision>89</cp:revision>
  <dcterms:created xsi:type="dcterms:W3CDTF">2019-04-04T11:52:17Z</dcterms:created>
  <dcterms:modified xsi:type="dcterms:W3CDTF">2019-04-23T15:39:53Z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